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339" r:id="rId6"/>
    <p:sldId id="382" r:id="rId7"/>
    <p:sldId id="383" r:id="rId8"/>
    <p:sldId id="384" r:id="rId9"/>
    <p:sldId id="385" r:id="rId10"/>
    <p:sldId id="386" r:id="rId11"/>
    <p:sldId id="387" r:id="rId12"/>
    <p:sldId id="388" r:id="rId13"/>
    <p:sldId id="389" r:id="rId14"/>
    <p:sldId id="390" r:id="rId15"/>
    <p:sldId id="365" r:id="rId16"/>
    <p:sldId id="366" r:id="rId17"/>
    <p:sldId id="391" r:id="rId18"/>
    <p:sldId id="29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C467D2-E14D-42B6-98E2-48FF10CA2302}" v="56" dt="2021-03-02T15:50:06.9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069" autoAdjust="0"/>
  </p:normalViewPr>
  <p:slideViewPr>
    <p:cSldViewPr snapToGrid="0">
      <p:cViewPr varScale="1">
        <p:scale>
          <a:sx n="94" d="100"/>
          <a:sy n="94" d="100"/>
        </p:scale>
        <p:origin x="635"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BOCK" userId="96bbd135532818bd" providerId="LiveId" clId="{D1C467D2-E14D-42B6-98E2-48FF10CA2302}"/>
    <pc:docChg chg="undo redo custSel addSld delSld modSld">
      <pc:chgData name="JASON BOCK" userId="96bbd135532818bd" providerId="LiveId" clId="{D1C467D2-E14D-42B6-98E2-48FF10CA2302}" dt="2021-03-02T15:56:01.096" v="5018"/>
      <pc:docMkLst>
        <pc:docMk/>
      </pc:docMkLst>
      <pc:sldChg chg="modSp mod">
        <pc:chgData name="JASON BOCK" userId="96bbd135532818bd" providerId="LiveId" clId="{D1C467D2-E14D-42B6-98E2-48FF10CA2302}" dt="2021-02-26T13:36:07.665" v="55" actId="20577"/>
        <pc:sldMkLst>
          <pc:docMk/>
          <pc:sldMk cId="1861047671" sldId="256"/>
        </pc:sldMkLst>
        <pc:spChg chg="mod">
          <ac:chgData name="JASON BOCK" userId="96bbd135532818bd" providerId="LiveId" clId="{D1C467D2-E14D-42B6-98E2-48FF10CA2302}" dt="2021-02-26T13:36:07.665" v="55" actId="20577"/>
          <ac:spMkLst>
            <pc:docMk/>
            <pc:sldMk cId="1861047671" sldId="256"/>
            <ac:spMk id="2" creationId="{28FDD7BB-29CD-4CFA-B113-158C39859BE8}"/>
          </ac:spMkLst>
        </pc:spChg>
      </pc:sldChg>
      <pc:sldChg chg="modSp mod">
        <pc:chgData name="JASON BOCK" userId="96bbd135532818bd" providerId="LiveId" clId="{D1C467D2-E14D-42B6-98E2-48FF10CA2302}" dt="2021-03-02T15:56:01.096" v="5018"/>
        <pc:sldMkLst>
          <pc:docMk/>
          <pc:sldMk cId="1171871458" sldId="257"/>
        </pc:sldMkLst>
        <pc:spChg chg="mod">
          <ac:chgData name="JASON BOCK" userId="96bbd135532818bd" providerId="LiveId" clId="{D1C467D2-E14D-42B6-98E2-48FF10CA2302}" dt="2021-03-02T15:56:01.096" v="5018"/>
          <ac:spMkLst>
            <pc:docMk/>
            <pc:sldMk cId="1171871458" sldId="257"/>
            <ac:spMk id="3" creationId="{EDC3CAC5-D82C-4212-910D-3A0A44EBA6B0}"/>
          </ac:spMkLst>
        </pc:spChg>
      </pc:sldChg>
      <pc:sldChg chg="modSp mod">
        <pc:chgData name="JASON BOCK" userId="96bbd135532818bd" providerId="LiveId" clId="{D1C467D2-E14D-42B6-98E2-48FF10CA2302}" dt="2021-02-26T20:50:39.860" v="130"/>
        <pc:sldMkLst>
          <pc:docMk/>
          <pc:sldMk cId="3372829682" sldId="258"/>
        </pc:sldMkLst>
        <pc:spChg chg="mod">
          <ac:chgData name="JASON BOCK" userId="96bbd135532818bd" providerId="LiveId" clId="{D1C467D2-E14D-42B6-98E2-48FF10CA2302}" dt="2021-02-26T20:50:39.860" v="130"/>
          <ac:spMkLst>
            <pc:docMk/>
            <pc:sldMk cId="3372829682" sldId="258"/>
            <ac:spMk id="6" creationId="{29E132E5-7EC1-4996-9538-3D3118E352CF}"/>
          </ac:spMkLst>
        </pc:spChg>
      </pc:sldChg>
      <pc:sldChg chg="modSp mod">
        <pc:chgData name="JASON BOCK" userId="96bbd135532818bd" providerId="LiveId" clId="{D1C467D2-E14D-42B6-98E2-48FF10CA2302}" dt="2021-02-26T20:51:06.914" v="216" actId="1036"/>
        <pc:sldMkLst>
          <pc:docMk/>
          <pc:sldMk cId="1694529763" sldId="259"/>
        </pc:sldMkLst>
        <pc:spChg chg="mod">
          <ac:chgData name="JASON BOCK" userId="96bbd135532818bd" providerId="LiveId" clId="{D1C467D2-E14D-42B6-98E2-48FF10CA2302}" dt="2021-02-26T13:36:26.700" v="99" actId="20577"/>
          <ac:spMkLst>
            <pc:docMk/>
            <pc:sldMk cId="1694529763" sldId="259"/>
            <ac:spMk id="3" creationId="{EDC3CAC5-D82C-4212-910D-3A0A44EBA6B0}"/>
          </ac:spMkLst>
        </pc:spChg>
        <pc:spChg chg="mod">
          <ac:chgData name="JASON BOCK" userId="96bbd135532818bd" providerId="LiveId" clId="{D1C467D2-E14D-42B6-98E2-48FF10CA2302}" dt="2021-02-26T20:51:06.914" v="216" actId="1036"/>
          <ac:spMkLst>
            <pc:docMk/>
            <pc:sldMk cId="1694529763" sldId="259"/>
            <ac:spMk id="4" creationId="{8DBBCDCA-2107-4E8B-88C2-5B1AA2C9D02E}"/>
          </ac:spMkLst>
        </pc:spChg>
      </pc:sldChg>
      <pc:sldChg chg="modSp mod modNotesTx">
        <pc:chgData name="JASON BOCK" userId="96bbd135532818bd" providerId="LiveId" clId="{D1C467D2-E14D-42B6-98E2-48FF10CA2302}" dt="2021-02-26T21:09:50.131" v="267"/>
        <pc:sldMkLst>
          <pc:docMk/>
          <pc:sldMk cId="3025590924" sldId="299"/>
        </pc:sldMkLst>
        <pc:spChg chg="mod">
          <ac:chgData name="JASON BOCK" userId="96bbd135532818bd" providerId="LiveId" clId="{D1C467D2-E14D-42B6-98E2-48FF10CA2302}" dt="2021-02-26T21:08:54.480" v="237"/>
          <ac:spMkLst>
            <pc:docMk/>
            <pc:sldMk cId="3025590924" sldId="299"/>
            <ac:spMk id="2" creationId="{28FDD7BB-29CD-4CFA-B113-158C39859BE8}"/>
          </ac:spMkLst>
        </pc:spChg>
        <pc:spChg chg="mod">
          <ac:chgData name="JASON BOCK" userId="96bbd135532818bd" providerId="LiveId" clId="{D1C467D2-E14D-42B6-98E2-48FF10CA2302}" dt="2021-02-26T21:09:16.742" v="266" actId="1036"/>
          <ac:spMkLst>
            <pc:docMk/>
            <pc:sldMk cId="3025590924" sldId="299"/>
            <ac:spMk id="5" creationId="{04B3E84D-B7D6-46FB-BE35-D3CFB2E1E0CD}"/>
          </ac:spMkLst>
        </pc:spChg>
      </pc:sldChg>
      <pc:sldChg chg="delSp modSp mod modNotesTx">
        <pc:chgData name="JASON BOCK" userId="96bbd135532818bd" providerId="LiveId" clId="{D1C467D2-E14D-42B6-98E2-48FF10CA2302}" dt="2021-02-27T22:26:34.267" v="2999" actId="1036"/>
        <pc:sldMkLst>
          <pc:docMk/>
          <pc:sldMk cId="4294231335" sldId="339"/>
        </pc:sldMkLst>
        <pc:spChg chg="mod">
          <ac:chgData name="JASON BOCK" userId="96bbd135532818bd" providerId="LiveId" clId="{D1C467D2-E14D-42B6-98E2-48FF10CA2302}" dt="2021-02-26T20:51:15.335" v="236" actId="20577"/>
          <ac:spMkLst>
            <pc:docMk/>
            <pc:sldMk cId="4294231335" sldId="339"/>
            <ac:spMk id="2" creationId="{13E17694-CE37-4055-BC47-23C3E2BE7940}"/>
          </ac:spMkLst>
        </pc:spChg>
        <pc:spChg chg="mod">
          <ac:chgData name="JASON BOCK" userId="96bbd135532818bd" providerId="LiveId" clId="{D1C467D2-E14D-42B6-98E2-48FF10CA2302}" dt="2021-02-27T22:26:34.267" v="2999" actId="1036"/>
          <ac:spMkLst>
            <pc:docMk/>
            <pc:sldMk cId="4294231335" sldId="339"/>
            <ac:spMk id="5" creationId="{E090012D-2950-493B-AF3F-AA8E53E7CF60}"/>
          </ac:spMkLst>
        </pc:spChg>
        <pc:spChg chg="del">
          <ac:chgData name="JASON BOCK" userId="96bbd135532818bd" providerId="LiveId" clId="{D1C467D2-E14D-42B6-98E2-48FF10CA2302}" dt="2021-02-27T21:39:07.131" v="1467" actId="478"/>
          <ac:spMkLst>
            <pc:docMk/>
            <pc:sldMk cId="4294231335" sldId="339"/>
            <ac:spMk id="13" creationId="{9089658D-AEAA-47AB-8F4F-20498B07EF01}"/>
          </ac:spMkLst>
        </pc:spChg>
        <pc:picChg chg="del">
          <ac:chgData name="JASON BOCK" userId="96bbd135532818bd" providerId="LiveId" clId="{D1C467D2-E14D-42B6-98E2-48FF10CA2302}" dt="2021-02-27T19:59:55.179" v="268" actId="478"/>
          <ac:picMkLst>
            <pc:docMk/>
            <pc:sldMk cId="4294231335" sldId="339"/>
            <ac:picMk id="6" creationId="{14598922-6D3B-4131-912E-7CE9F7F06FEB}"/>
          </ac:picMkLst>
        </pc:picChg>
      </pc:sldChg>
      <pc:sldChg chg="del">
        <pc:chgData name="JASON BOCK" userId="96bbd135532818bd" providerId="LiveId" clId="{D1C467D2-E14D-42B6-98E2-48FF10CA2302}" dt="2021-02-27T22:05:00.844" v="2558" actId="47"/>
        <pc:sldMkLst>
          <pc:docMk/>
          <pc:sldMk cId="1892218836" sldId="350"/>
        </pc:sldMkLst>
      </pc:sldChg>
      <pc:sldChg chg="del">
        <pc:chgData name="JASON BOCK" userId="96bbd135532818bd" providerId="LiveId" clId="{D1C467D2-E14D-42B6-98E2-48FF10CA2302}" dt="2021-02-27T22:05:00.844" v="2558" actId="47"/>
        <pc:sldMkLst>
          <pc:docMk/>
          <pc:sldMk cId="3957780234" sldId="351"/>
        </pc:sldMkLst>
      </pc:sldChg>
      <pc:sldChg chg="del">
        <pc:chgData name="JASON BOCK" userId="96bbd135532818bd" providerId="LiveId" clId="{D1C467D2-E14D-42B6-98E2-48FF10CA2302}" dt="2021-02-27T22:05:00.844" v="2558" actId="47"/>
        <pc:sldMkLst>
          <pc:docMk/>
          <pc:sldMk cId="3646965582" sldId="352"/>
        </pc:sldMkLst>
      </pc:sldChg>
      <pc:sldChg chg="del">
        <pc:chgData name="JASON BOCK" userId="96bbd135532818bd" providerId="LiveId" clId="{D1C467D2-E14D-42B6-98E2-48FF10CA2302}" dt="2021-02-27T22:05:00.844" v="2558" actId="47"/>
        <pc:sldMkLst>
          <pc:docMk/>
          <pc:sldMk cId="492342597" sldId="353"/>
        </pc:sldMkLst>
      </pc:sldChg>
      <pc:sldChg chg="del">
        <pc:chgData name="JASON BOCK" userId="96bbd135532818bd" providerId="LiveId" clId="{D1C467D2-E14D-42B6-98E2-48FF10CA2302}" dt="2021-02-27T22:05:00.844" v="2558" actId="47"/>
        <pc:sldMkLst>
          <pc:docMk/>
          <pc:sldMk cId="521199551" sldId="354"/>
        </pc:sldMkLst>
      </pc:sldChg>
      <pc:sldChg chg="del">
        <pc:chgData name="JASON BOCK" userId="96bbd135532818bd" providerId="LiveId" clId="{D1C467D2-E14D-42B6-98E2-48FF10CA2302}" dt="2021-02-27T22:05:00.844" v="2558" actId="47"/>
        <pc:sldMkLst>
          <pc:docMk/>
          <pc:sldMk cId="787975456" sldId="355"/>
        </pc:sldMkLst>
      </pc:sldChg>
      <pc:sldChg chg="del">
        <pc:chgData name="JASON BOCK" userId="96bbd135532818bd" providerId="LiveId" clId="{D1C467D2-E14D-42B6-98E2-48FF10CA2302}" dt="2021-02-27T22:05:00.844" v="2558" actId="47"/>
        <pc:sldMkLst>
          <pc:docMk/>
          <pc:sldMk cId="3302337099" sldId="356"/>
        </pc:sldMkLst>
      </pc:sldChg>
      <pc:sldChg chg="del">
        <pc:chgData name="JASON BOCK" userId="96bbd135532818bd" providerId="LiveId" clId="{D1C467D2-E14D-42B6-98E2-48FF10CA2302}" dt="2021-02-27T22:05:00.844" v="2558" actId="47"/>
        <pc:sldMkLst>
          <pc:docMk/>
          <pc:sldMk cId="3336159878" sldId="357"/>
        </pc:sldMkLst>
      </pc:sldChg>
      <pc:sldChg chg="del">
        <pc:chgData name="JASON BOCK" userId="96bbd135532818bd" providerId="LiveId" clId="{D1C467D2-E14D-42B6-98E2-48FF10CA2302}" dt="2021-02-27T22:05:00.844" v="2558" actId="47"/>
        <pc:sldMkLst>
          <pc:docMk/>
          <pc:sldMk cId="559547543" sldId="358"/>
        </pc:sldMkLst>
      </pc:sldChg>
      <pc:sldChg chg="del">
        <pc:chgData name="JASON BOCK" userId="96bbd135532818bd" providerId="LiveId" clId="{D1C467D2-E14D-42B6-98E2-48FF10CA2302}" dt="2021-02-27T22:05:00.844" v="2558" actId="47"/>
        <pc:sldMkLst>
          <pc:docMk/>
          <pc:sldMk cId="123234380" sldId="359"/>
        </pc:sldMkLst>
      </pc:sldChg>
      <pc:sldChg chg="del">
        <pc:chgData name="JASON BOCK" userId="96bbd135532818bd" providerId="LiveId" clId="{D1C467D2-E14D-42B6-98E2-48FF10CA2302}" dt="2021-02-27T22:05:00.844" v="2558" actId="47"/>
        <pc:sldMkLst>
          <pc:docMk/>
          <pc:sldMk cId="889568703" sldId="360"/>
        </pc:sldMkLst>
      </pc:sldChg>
      <pc:sldChg chg="del">
        <pc:chgData name="JASON BOCK" userId="96bbd135532818bd" providerId="LiveId" clId="{D1C467D2-E14D-42B6-98E2-48FF10CA2302}" dt="2021-02-27T22:05:00.844" v="2558" actId="47"/>
        <pc:sldMkLst>
          <pc:docMk/>
          <pc:sldMk cId="2745615376" sldId="361"/>
        </pc:sldMkLst>
      </pc:sldChg>
      <pc:sldChg chg="del">
        <pc:chgData name="JASON BOCK" userId="96bbd135532818bd" providerId="LiveId" clId="{D1C467D2-E14D-42B6-98E2-48FF10CA2302}" dt="2021-02-27T22:05:00.844" v="2558" actId="47"/>
        <pc:sldMkLst>
          <pc:docMk/>
          <pc:sldMk cId="2123923355" sldId="362"/>
        </pc:sldMkLst>
      </pc:sldChg>
      <pc:sldChg chg="del">
        <pc:chgData name="JASON BOCK" userId="96bbd135532818bd" providerId="LiveId" clId="{D1C467D2-E14D-42B6-98E2-48FF10CA2302}" dt="2021-02-27T22:05:00.844" v="2558" actId="47"/>
        <pc:sldMkLst>
          <pc:docMk/>
          <pc:sldMk cId="4125702133" sldId="363"/>
        </pc:sldMkLst>
      </pc:sldChg>
      <pc:sldChg chg="del">
        <pc:chgData name="JASON BOCK" userId="96bbd135532818bd" providerId="LiveId" clId="{D1C467D2-E14D-42B6-98E2-48FF10CA2302}" dt="2021-02-27T22:05:00.844" v="2558" actId="47"/>
        <pc:sldMkLst>
          <pc:docMk/>
          <pc:sldMk cId="3433582955" sldId="364"/>
        </pc:sldMkLst>
      </pc:sldChg>
      <pc:sldChg chg="modSp mod modNotesTx">
        <pc:chgData name="JASON BOCK" userId="96bbd135532818bd" providerId="LiveId" clId="{D1C467D2-E14D-42B6-98E2-48FF10CA2302}" dt="2021-02-27T22:05:44.203" v="2744" actId="20577"/>
        <pc:sldMkLst>
          <pc:docMk/>
          <pc:sldMk cId="2689825631" sldId="365"/>
        </pc:sldMkLst>
        <pc:spChg chg="mod">
          <ac:chgData name="JASON BOCK" userId="96bbd135532818bd" providerId="LiveId" clId="{D1C467D2-E14D-42B6-98E2-48FF10CA2302}" dt="2021-02-27T22:05:07.880" v="2585" actId="20577"/>
          <ac:spMkLst>
            <pc:docMk/>
            <pc:sldMk cId="2689825631" sldId="365"/>
            <ac:spMk id="2" creationId="{0CB013DA-7E3C-46AC-993B-0278D02C62AB}"/>
          </ac:spMkLst>
        </pc:spChg>
        <pc:spChg chg="mod">
          <ac:chgData name="JASON BOCK" userId="96bbd135532818bd" providerId="LiveId" clId="{D1C467D2-E14D-42B6-98E2-48FF10CA2302}" dt="2021-02-27T22:05:22.179" v="2649" actId="20577"/>
          <ac:spMkLst>
            <pc:docMk/>
            <pc:sldMk cId="2689825631" sldId="365"/>
            <ac:spMk id="3" creationId="{F2CED6EE-225D-4702-8638-0D7AADF72DD6}"/>
          </ac:spMkLst>
        </pc:spChg>
      </pc:sldChg>
      <pc:sldChg chg="addSp delSp modSp mod modNotesTx">
        <pc:chgData name="JASON BOCK" userId="96bbd135532818bd" providerId="LiveId" clId="{D1C467D2-E14D-42B6-98E2-48FF10CA2302}" dt="2021-02-27T22:26:03.103" v="2904" actId="20577"/>
        <pc:sldMkLst>
          <pc:docMk/>
          <pc:sldMk cId="1577184847" sldId="366"/>
        </pc:sldMkLst>
        <pc:spChg chg="mod">
          <ac:chgData name="JASON BOCK" userId="96bbd135532818bd" providerId="LiveId" clId="{D1C467D2-E14D-42B6-98E2-48FF10CA2302}" dt="2021-02-27T22:06:02.982" v="2764" actId="20577"/>
          <ac:spMkLst>
            <pc:docMk/>
            <pc:sldMk cId="1577184847" sldId="366"/>
            <ac:spMk id="2" creationId="{13E17694-CE37-4055-BC47-23C3E2BE7940}"/>
          </ac:spMkLst>
        </pc:spChg>
        <pc:spChg chg="del">
          <ac:chgData name="JASON BOCK" userId="96bbd135532818bd" providerId="LiveId" clId="{D1C467D2-E14D-42B6-98E2-48FF10CA2302}" dt="2021-02-27T22:20:54.982" v="2772" actId="478"/>
          <ac:spMkLst>
            <pc:docMk/>
            <pc:sldMk cId="1577184847" sldId="366"/>
            <ac:spMk id="13" creationId="{9089658D-AEAA-47AB-8F4F-20498B07EF01}"/>
          </ac:spMkLst>
        </pc:spChg>
        <pc:picChg chg="add mod">
          <ac:chgData name="JASON BOCK" userId="96bbd135532818bd" providerId="LiveId" clId="{D1C467D2-E14D-42B6-98E2-48FF10CA2302}" dt="2021-02-27T22:20:59.551" v="2799" actId="1036"/>
          <ac:picMkLst>
            <pc:docMk/>
            <pc:sldMk cId="1577184847" sldId="366"/>
            <ac:picMk id="4" creationId="{D9E177FC-E9C0-4878-A77B-070BDD6193CC}"/>
          </ac:picMkLst>
        </pc:picChg>
        <pc:picChg chg="del">
          <ac:chgData name="JASON BOCK" userId="96bbd135532818bd" providerId="LiveId" clId="{D1C467D2-E14D-42B6-98E2-48FF10CA2302}" dt="2021-02-27T22:20:39.779" v="2767" actId="478"/>
          <ac:picMkLst>
            <pc:docMk/>
            <pc:sldMk cId="1577184847" sldId="366"/>
            <ac:picMk id="5" creationId="{9C508CF9-6CD9-402B-893A-8C5E2D3EF8CE}"/>
          </ac:picMkLst>
        </pc:picChg>
      </pc:sldChg>
      <pc:sldChg chg="del">
        <pc:chgData name="JASON BOCK" userId="96bbd135532818bd" providerId="LiveId" clId="{D1C467D2-E14D-42B6-98E2-48FF10CA2302}" dt="2021-02-27T22:06:07.396" v="2765" actId="47"/>
        <pc:sldMkLst>
          <pc:docMk/>
          <pc:sldMk cId="3749973571" sldId="375"/>
        </pc:sldMkLst>
      </pc:sldChg>
      <pc:sldChg chg="del">
        <pc:chgData name="JASON BOCK" userId="96bbd135532818bd" providerId="LiveId" clId="{D1C467D2-E14D-42B6-98E2-48FF10CA2302}" dt="2021-02-27T22:06:07.396" v="2765" actId="47"/>
        <pc:sldMkLst>
          <pc:docMk/>
          <pc:sldMk cId="1993236852" sldId="376"/>
        </pc:sldMkLst>
      </pc:sldChg>
      <pc:sldChg chg="del">
        <pc:chgData name="JASON BOCK" userId="96bbd135532818bd" providerId="LiveId" clId="{D1C467D2-E14D-42B6-98E2-48FF10CA2302}" dt="2021-02-27T22:06:07.396" v="2765" actId="47"/>
        <pc:sldMkLst>
          <pc:docMk/>
          <pc:sldMk cId="479162588" sldId="377"/>
        </pc:sldMkLst>
      </pc:sldChg>
      <pc:sldChg chg="del">
        <pc:chgData name="JASON BOCK" userId="96bbd135532818bd" providerId="LiveId" clId="{D1C467D2-E14D-42B6-98E2-48FF10CA2302}" dt="2021-02-27T22:05:00.844" v="2558" actId="47"/>
        <pc:sldMkLst>
          <pc:docMk/>
          <pc:sldMk cId="1356598376" sldId="378"/>
        </pc:sldMkLst>
      </pc:sldChg>
      <pc:sldChg chg="del">
        <pc:chgData name="JASON BOCK" userId="96bbd135532818bd" providerId="LiveId" clId="{D1C467D2-E14D-42B6-98E2-48FF10CA2302}" dt="2021-02-27T22:06:07.396" v="2765" actId="47"/>
        <pc:sldMkLst>
          <pc:docMk/>
          <pc:sldMk cId="334541979" sldId="379"/>
        </pc:sldMkLst>
      </pc:sldChg>
      <pc:sldChg chg="del">
        <pc:chgData name="JASON BOCK" userId="96bbd135532818bd" providerId="LiveId" clId="{D1C467D2-E14D-42B6-98E2-48FF10CA2302}" dt="2021-02-27T22:06:07.396" v="2765" actId="47"/>
        <pc:sldMkLst>
          <pc:docMk/>
          <pc:sldMk cId="597887208" sldId="380"/>
        </pc:sldMkLst>
      </pc:sldChg>
      <pc:sldChg chg="del">
        <pc:chgData name="JASON BOCK" userId="96bbd135532818bd" providerId="LiveId" clId="{D1C467D2-E14D-42B6-98E2-48FF10CA2302}" dt="2021-02-27T22:06:07.396" v="2765" actId="47"/>
        <pc:sldMkLst>
          <pc:docMk/>
          <pc:sldMk cId="1486376783" sldId="381"/>
        </pc:sldMkLst>
      </pc:sldChg>
      <pc:sldChg chg="addSp delSp modSp add mod modNotesTx">
        <pc:chgData name="JASON BOCK" userId="96bbd135532818bd" providerId="LiveId" clId="{D1C467D2-E14D-42B6-98E2-48FF10CA2302}" dt="2021-02-27T22:26:16.087" v="2945" actId="1036"/>
        <pc:sldMkLst>
          <pc:docMk/>
          <pc:sldMk cId="191684090" sldId="382"/>
        </pc:sldMkLst>
        <pc:spChg chg="del">
          <ac:chgData name="JASON BOCK" userId="96bbd135532818bd" providerId="LiveId" clId="{D1C467D2-E14D-42B6-98E2-48FF10CA2302}" dt="2021-02-27T20:00:49.347" v="337" actId="478"/>
          <ac:spMkLst>
            <pc:docMk/>
            <pc:sldMk cId="191684090" sldId="382"/>
            <ac:spMk id="5" creationId="{E090012D-2950-493B-AF3F-AA8E53E7CF60}"/>
          </ac:spMkLst>
        </pc:spChg>
        <pc:spChg chg="add del mod">
          <ac:chgData name="JASON BOCK" userId="96bbd135532818bd" providerId="LiveId" clId="{D1C467D2-E14D-42B6-98E2-48FF10CA2302}" dt="2021-02-27T20:38:09.045" v="351" actId="767"/>
          <ac:spMkLst>
            <pc:docMk/>
            <pc:sldMk cId="191684090" sldId="382"/>
            <ac:spMk id="6" creationId="{3B652626-A891-433B-8D43-D2EAC7DFD034}"/>
          </ac:spMkLst>
        </pc:spChg>
        <pc:spChg chg="add mod">
          <ac:chgData name="JASON BOCK" userId="96bbd135532818bd" providerId="LiveId" clId="{D1C467D2-E14D-42B6-98E2-48FF10CA2302}" dt="2021-02-27T22:26:16.087" v="2945" actId="1036"/>
          <ac:spMkLst>
            <pc:docMk/>
            <pc:sldMk cId="191684090" sldId="382"/>
            <ac:spMk id="7" creationId="{D15DB67D-E3B7-40E9-ADB4-09E4038F895B}"/>
          </ac:spMkLst>
        </pc:spChg>
        <pc:spChg chg="add mod">
          <ac:chgData name="JASON BOCK" userId="96bbd135532818bd" providerId="LiveId" clId="{D1C467D2-E14D-42B6-98E2-48FF10CA2302}" dt="2021-02-27T22:26:16.087" v="2945" actId="1036"/>
          <ac:spMkLst>
            <pc:docMk/>
            <pc:sldMk cId="191684090" sldId="382"/>
            <ac:spMk id="8" creationId="{38E8ACD8-6860-45AA-885D-EC4277532F9C}"/>
          </ac:spMkLst>
        </pc:spChg>
        <pc:spChg chg="add mod">
          <ac:chgData name="JASON BOCK" userId="96bbd135532818bd" providerId="LiveId" clId="{D1C467D2-E14D-42B6-98E2-48FF10CA2302}" dt="2021-02-27T22:26:16.087" v="2945" actId="1036"/>
          <ac:spMkLst>
            <pc:docMk/>
            <pc:sldMk cId="191684090" sldId="382"/>
            <ac:spMk id="10" creationId="{27B12F6D-AEE6-4001-A2A5-F321398679C0}"/>
          </ac:spMkLst>
        </pc:spChg>
        <pc:spChg chg="add mod">
          <ac:chgData name="JASON BOCK" userId="96bbd135532818bd" providerId="LiveId" clId="{D1C467D2-E14D-42B6-98E2-48FF10CA2302}" dt="2021-02-27T22:26:16.087" v="2945" actId="1036"/>
          <ac:spMkLst>
            <pc:docMk/>
            <pc:sldMk cId="191684090" sldId="382"/>
            <ac:spMk id="11" creationId="{575669F8-4488-4644-8FAC-93D379532A38}"/>
          </ac:spMkLst>
        </pc:spChg>
        <pc:spChg chg="del">
          <ac:chgData name="JASON BOCK" userId="96bbd135532818bd" providerId="LiveId" clId="{D1C467D2-E14D-42B6-98E2-48FF10CA2302}" dt="2021-02-27T20:37:43.150" v="342" actId="478"/>
          <ac:spMkLst>
            <pc:docMk/>
            <pc:sldMk cId="191684090" sldId="382"/>
            <ac:spMk id="13" creationId="{9089658D-AEAA-47AB-8F4F-20498B07EF01}"/>
          </ac:spMkLst>
        </pc:spChg>
        <pc:picChg chg="add mod">
          <ac:chgData name="JASON BOCK" userId="96bbd135532818bd" providerId="LiveId" clId="{D1C467D2-E14D-42B6-98E2-48FF10CA2302}" dt="2021-02-27T22:26:16.087" v="2945" actId="1036"/>
          <ac:picMkLst>
            <pc:docMk/>
            <pc:sldMk cId="191684090" sldId="382"/>
            <ac:picMk id="4" creationId="{61016B95-7A72-4548-AFC8-E35376AC33B0}"/>
          </ac:picMkLst>
        </pc:picChg>
      </pc:sldChg>
      <pc:sldChg chg="addSp modSp add mod modNotesTx">
        <pc:chgData name="JASON BOCK" userId="96bbd135532818bd" providerId="LiveId" clId="{D1C467D2-E14D-42B6-98E2-48FF10CA2302}" dt="2021-02-27T21:41:00.290" v="1550" actId="14100"/>
        <pc:sldMkLst>
          <pc:docMk/>
          <pc:sldMk cId="3316279445" sldId="383"/>
        </pc:sldMkLst>
        <pc:spChg chg="add mod">
          <ac:chgData name="JASON BOCK" userId="96bbd135532818bd" providerId="LiveId" clId="{D1C467D2-E14D-42B6-98E2-48FF10CA2302}" dt="2021-02-27T21:30:47.927" v="1464" actId="1076"/>
          <ac:spMkLst>
            <pc:docMk/>
            <pc:sldMk cId="3316279445" sldId="383"/>
            <ac:spMk id="12" creationId="{FC1C2E4F-7769-477A-8BE1-744EA42ED31E}"/>
          </ac:spMkLst>
        </pc:spChg>
        <pc:spChg chg="add mod">
          <ac:chgData name="JASON BOCK" userId="96bbd135532818bd" providerId="LiveId" clId="{D1C467D2-E14D-42B6-98E2-48FF10CA2302}" dt="2021-02-27T21:30:52.928" v="1466" actId="1076"/>
          <ac:spMkLst>
            <pc:docMk/>
            <pc:sldMk cId="3316279445" sldId="383"/>
            <ac:spMk id="13" creationId="{3799079E-8D27-4676-B47B-2533D6421F48}"/>
          </ac:spMkLst>
        </pc:spChg>
        <pc:spChg chg="add mod">
          <ac:chgData name="JASON BOCK" userId="96bbd135532818bd" providerId="LiveId" clId="{D1C467D2-E14D-42B6-98E2-48FF10CA2302}" dt="2021-02-27T21:40:13.065" v="1540" actId="692"/>
          <ac:spMkLst>
            <pc:docMk/>
            <pc:sldMk cId="3316279445" sldId="383"/>
            <ac:spMk id="14" creationId="{24F3B389-8AEE-41B5-A6D6-77D43E59944E}"/>
          </ac:spMkLst>
        </pc:spChg>
        <pc:picChg chg="add mod">
          <ac:chgData name="JASON BOCK" userId="96bbd135532818bd" providerId="LiveId" clId="{D1C467D2-E14D-42B6-98E2-48FF10CA2302}" dt="2021-02-27T21:28:21.716" v="1009" actId="1076"/>
          <ac:picMkLst>
            <pc:docMk/>
            <pc:sldMk cId="3316279445" sldId="383"/>
            <ac:picMk id="5" creationId="{879C95B6-09AF-4959-90EB-DA664CC58C74}"/>
          </ac:picMkLst>
        </pc:picChg>
        <pc:picChg chg="add mod">
          <ac:chgData name="JASON BOCK" userId="96bbd135532818bd" providerId="LiveId" clId="{D1C467D2-E14D-42B6-98E2-48FF10CA2302}" dt="2021-02-27T21:28:50.375" v="1015" actId="1076"/>
          <ac:picMkLst>
            <pc:docMk/>
            <pc:sldMk cId="3316279445" sldId="383"/>
            <ac:picMk id="9" creationId="{98BAC2AE-E586-417E-9D12-BA3E561BE4E6}"/>
          </ac:picMkLst>
        </pc:picChg>
        <pc:cxnChg chg="add mod">
          <ac:chgData name="JASON BOCK" userId="96bbd135532818bd" providerId="LiveId" clId="{D1C467D2-E14D-42B6-98E2-48FF10CA2302}" dt="2021-02-27T21:41:00.290" v="1550" actId="14100"/>
          <ac:cxnSpMkLst>
            <pc:docMk/>
            <pc:sldMk cId="3316279445" sldId="383"/>
            <ac:cxnSpMk id="16" creationId="{0F141E6F-4E9B-4231-B442-695F1ADA5BC2}"/>
          </ac:cxnSpMkLst>
        </pc:cxnChg>
      </pc:sldChg>
      <pc:sldChg chg="modSp add mod modNotesTx">
        <pc:chgData name="JASON BOCK" userId="96bbd135532818bd" providerId="LiveId" clId="{D1C467D2-E14D-42B6-98E2-48FF10CA2302}" dt="2021-02-27T22:26:29.586" v="2975" actId="1036"/>
        <pc:sldMkLst>
          <pc:docMk/>
          <pc:sldMk cId="2452357029" sldId="384"/>
        </pc:sldMkLst>
        <pc:spChg chg="mod">
          <ac:chgData name="JASON BOCK" userId="96bbd135532818bd" providerId="LiveId" clId="{D1C467D2-E14D-42B6-98E2-48FF10CA2302}" dt="2021-02-27T22:26:29.586" v="2975" actId="1036"/>
          <ac:spMkLst>
            <pc:docMk/>
            <pc:sldMk cId="2452357029" sldId="384"/>
            <ac:spMk id="5" creationId="{E090012D-2950-493B-AF3F-AA8E53E7CF60}"/>
          </ac:spMkLst>
        </pc:spChg>
      </pc:sldChg>
      <pc:sldChg chg="addSp delSp modSp add mod modNotesTx">
        <pc:chgData name="JASON BOCK" userId="96bbd135532818bd" providerId="LiveId" clId="{D1C467D2-E14D-42B6-98E2-48FF10CA2302}" dt="2021-02-27T22:26:43.276" v="3027" actId="1036"/>
        <pc:sldMkLst>
          <pc:docMk/>
          <pc:sldMk cId="1655999235" sldId="385"/>
        </pc:sldMkLst>
        <pc:spChg chg="del">
          <ac:chgData name="JASON BOCK" userId="96bbd135532818bd" providerId="LiveId" clId="{D1C467D2-E14D-42B6-98E2-48FF10CA2302}" dt="2021-02-27T21:41:24.576" v="1606" actId="478"/>
          <ac:spMkLst>
            <pc:docMk/>
            <pc:sldMk cId="1655999235" sldId="385"/>
            <ac:spMk id="5" creationId="{E090012D-2950-493B-AF3F-AA8E53E7CF60}"/>
          </ac:spMkLst>
        </pc:spChg>
        <pc:spChg chg="add del">
          <ac:chgData name="JASON BOCK" userId="96bbd135532818bd" providerId="LiveId" clId="{D1C467D2-E14D-42B6-98E2-48FF10CA2302}" dt="2021-02-27T21:52:28.240" v="1997" actId="11529"/>
          <ac:spMkLst>
            <pc:docMk/>
            <pc:sldMk cId="1655999235" sldId="385"/>
            <ac:spMk id="17" creationId="{A374FC61-4E66-4C6A-9B3E-19792B07AE06}"/>
          </ac:spMkLst>
        </pc:spChg>
        <pc:spChg chg="add del mod">
          <ac:chgData name="JASON BOCK" userId="96bbd135532818bd" providerId="LiveId" clId="{D1C467D2-E14D-42B6-98E2-48FF10CA2302}" dt="2021-02-27T21:55:11.180" v="2066" actId="478"/>
          <ac:spMkLst>
            <pc:docMk/>
            <pc:sldMk cId="1655999235" sldId="385"/>
            <ac:spMk id="19" creationId="{7CD0A0C1-5085-4906-BA10-C04260FDC85F}"/>
          </ac:spMkLst>
        </pc:spChg>
        <pc:picChg chg="add mod">
          <ac:chgData name="JASON BOCK" userId="96bbd135532818bd" providerId="LiveId" clId="{D1C467D2-E14D-42B6-98E2-48FF10CA2302}" dt="2021-02-27T22:26:43.276" v="3027" actId="1036"/>
          <ac:picMkLst>
            <pc:docMk/>
            <pc:sldMk cId="1655999235" sldId="385"/>
            <ac:picMk id="4" creationId="{89274890-37BB-43FE-9C91-7AA4A30B473B}"/>
          </ac:picMkLst>
        </pc:picChg>
        <pc:picChg chg="add mod">
          <ac:chgData name="JASON BOCK" userId="96bbd135532818bd" providerId="LiveId" clId="{D1C467D2-E14D-42B6-98E2-48FF10CA2302}" dt="2021-02-27T22:26:43.276" v="3027" actId="1036"/>
          <ac:picMkLst>
            <pc:docMk/>
            <pc:sldMk cId="1655999235" sldId="385"/>
            <ac:picMk id="7" creationId="{35251EC0-2E53-49AD-91B2-C5D43F3B3489}"/>
          </ac:picMkLst>
        </pc:picChg>
        <pc:picChg chg="add del mod">
          <ac:chgData name="JASON BOCK" userId="96bbd135532818bd" providerId="LiveId" clId="{D1C467D2-E14D-42B6-98E2-48FF10CA2302}" dt="2021-02-27T21:43:45.223" v="1707" actId="931"/>
          <ac:picMkLst>
            <pc:docMk/>
            <pc:sldMk cId="1655999235" sldId="385"/>
            <ac:picMk id="9" creationId="{DCA54043-6AE0-4C56-A6C9-2916C55B39C8}"/>
          </ac:picMkLst>
        </pc:picChg>
        <pc:cxnChg chg="add mod">
          <ac:chgData name="JASON BOCK" userId="96bbd135532818bd" providerId="LiveId" clId="{D1C467D2-E14D-42B6-98E2-48FF10CA2302}" dt="2021-02-27T22:26:43.276" v="3027" actId="1036"/>
          <ac:cxnSpMkLst>
            <pc:docMk/>
            <pc:sldMk cId="1655999235" sldId="385"/>
            <ac:cxnSpMk id="11" creationId="{C756C950-0690-4ACA-ADA0-1FBA781E2ED1}"/>
          </ac:cxnSpMkLst>
        </pc:cxnChg>
        <pc:cxnChg chg="add mod">
          <ac:chgData name="JASON BOCK" userId="96bbd135532818bd" providerId="LiveId" clId="{D1C467D2-E14D-42B6-98E2-48FF10CA2302}" dt="2021-02-27T22:26:43.276" v="3027" actId="1036"/>
          <ac:cxnSpMkLst>
            <pc:docMk/>
            <pc:sldMk cId="1655999235" sldId="385"/>
            <ac:cxnSpMk id="12" creationId="{F668DA3A-F3AE-49D1-8690-970C3EC7D7AA}"/>
          </ac:cxnSpMkLst>
        </pc:cxnChg>
      </pc:sldChg>
      <pc:sldChg chg="modSp add mod modNotesTx">
        <pc:chgData name="JASON BOCK" userId="96bbd135532818bd" providerId="LiveId" clId="{D1C467D2-E14D-42B6-98E2-48FF10CA2302}" dt="2021-03-02T15:29:35.125" v="4048" actId="692"/>
        <pc:sldMkLst>
          <pc:docMk/>
          <pc:sldMk cId="1128462601" sldId="386"/>
        </pc:sldMkLst>
        <pc:spChg chg="mod">
          <ac:chgData name="JASON BOCK" userId="96bbd135532818bd" providerId="LiveId" clId="{D1C467D2-E14D-42B6-98E2-48FF10CA2302}" dt="2021-03-02T15:29:35.125" v="4048" actId="692"/>
          <ac:spMkLst>
            <pc:docMk/>
            <pc:sldMk cId="1128462601" sldId="386"/>
            <ac:spMk id="5" creationId="{E090012D-2950-493B-AF3F-AA8E53E7CF60}"/>
          </ac:spMkLst>
        </pc:spChg>
      </pc:sldChg>
      <pc:sldChg chg="modSp add mod modNotesTx">
        <pc:chgData name="JASON BOCK" userId="96bbd135532818bd" providerId="LiveId" clId="{D1C467D2-E14D-42B6-98E2-48FF10CA2302}" dt="2021-03-02T15:29:40.395" v="4049" actId="692"/>
        <pc:sldMkLst>
          <pc:docMk/>
          <pc:sldMk cId="2990456390" sldId="387"/>
        </pc:sldMkLst>
        <pc:spChg chg="mod">
          <ac:chgData name="JASON BOCK" userId="96bbd135532818bd" providerId="LiveId" clId="{D1C467D2-E14D-42B6-98E2-48FF10CA2302}" dt="2021-03-02T15:29:40.395" v="4049" actId="692"/>
          <ac:spMkLst>
            <pc:docMk/>
            <pc:sldMk cId="2990456390" sldId="387"/>
            <ac:spMk id="5" creationId="{E090012D-2950-493B-AF3F-AA8E53E7CF60}"/>
          </ac:spMkLst>
        </pc:spChg>
      </pc:sldChg>
      <pc:sldChg chg="addSp modSp add mod modNotesTx">
        <pc:chgData name="JASON BOCK" userId="96bbd135532818bd" providerId="LiveId" clId="{D1C467D2-E14D-42B6-98E2-48FF10CA2302}" dt="2021-03-02T15:53:31.812" v="5014" actId="1035"/>
        <pc:sldMkLst>
          <pc:docMk/>
          <pc:sldMk cId="1805920916" sldId="388"/>
        </pc:sldMkLst>
        <pc:spChg chg="add mod">
          <ac:chgData name="JASON BOCK" userId="96bbd135532818bd" providerId="LiveId" clId="{D1C467D2-E14D-42B6-98E2-48FF10CA2302}" dt="2021-03-02T15:53:24.364" v="4999" actId="1035"/>
          <ac:spMkLst>
            <pc:docMk/>
            <pc:sldMk cId="1805920916" sldId="388"/>
            <ac:spMk id="4" creationId="{180B6F1F-1BF3-4337-8A52-1CD5400DEC32}"/>
          </ac:spMkLst>
        </pc:spChg>
        <pc:spChg chg="mod">
          <ac:chgData name="JASON BOCK" userId="96bbd135532818bd" providerId="LiveId" clId="{D1C467D2-E14D-42B6-98E2-48FF10CA2302}" dt="2021-03-02T15:53:31.812" v="5014" actId="1035"/>
          <ac:spMkLst>
            <pc:docMk/>
            <pc:sldMk cId="1805920916" sldId="388"/>
            <ac:spMk id="5" creationId="{E090012D-2950-493B-AF3F-AA8E53E7CF60}"/>
          </ac:spMkLst>
        </pc:spChg>
      </pc:sldChg>
      <pc:sldChg chg="addSp modSp add mod modNotesTx">
        <pc:chgData name="JASON BOCK" userId="96bbd135532818bd" providerId="LiveId" clId="{D1C467D2-E14D-42B6-98E2-48FF10CA2302}" dt="2021-03-02T15:52:41.632" v="4879" actId="6549"/>
        <pc:sldMkLst>
          <pc:docMk/>
          <pc:sldMk cId="3899008338" sldId="389"/>
        </pc:sldMkLst>
        <pc:spChg chg="mod">
          <ac:chgData name="JASON BOCK" userId="96bbd135532818bd" providerId="LiveId" clId="{D1C467D2-E14D-42B6-98E2-48FF10CA2302}" dt="2021-03-02T15:30:36.930" v="4062" actId="1076"/>
          <ac:spMkLst>
            <pc:docMk/>
            <pc:sldMk cId="3899008338" sldId="389"/>
            <ac:spMk id="5" creationId="{E090012D-2950-493B-AF3F-AA8E53E7CF60}"/>
          </ac:spMkLst>
        </pc:spChg>
        <pc:spChg chg="add mod">
          <ac:chgData name="JASON BOCK" userId="96bbd135532818bd" providerId="LiveId" clId="{D1C467D2-E14D-42B6-98E2-48FF10CA2302}" dt="2021-03-02T15:52:41.632" v="4879" actId="6549"/>
          <ac:spMkLst>
            <pc:docMk/>
            <pc:sldMk cId="3899008338" sldId="389"/>
            <ac:spMk id="6" creationId="{57C5136E-2104-4409-BC84-7C24CE69DAEA}"/>
          </ac:spMkLst>
        </pc:spChg>
      </pc:sldChg>
      <pc:sldChg chg="add del">
        <pc:chgData name="JASON BOCK" userId="96bbd135532818bd" providerId="LiveId" clId="{D1C467D2-E14D-42B6-98E2-48FF10CA2302}" dt="2021-03-02T15:29:07.514" v="4044"/>
        <pc:sldMkLst>
          <pc:docMk/>
          <pc:sldMk cId="4143966887" sldId="389"/>
        </pc:sldMkLst>
      </pc:sldChg>
      <pc:sldChg chg="addSp delSp modSp add mod modNotesTx">
        <pc:chgData name="JASON BOCK" userId="96bbd135532818bd" providerId="LiveId" clId="{D1C467D2-E14D-42B6-98E2-48FF10CA2302}" dt="2021-03-02T15:38:11.602" v="4579" actId="1076"/>
        <pc:sldMkLst>
          <pc:docMk/>
          <pc:sldMk cId="4292784149" sldId="390"/>
        </pc:sldMkLst>
        <pc:spChg chg="add mod">
          <ac:chgData name="JASON BOCK" userId="96bbd135532818bd" providerId="LiveId" clId="{D1C467D2-E14D-42B6-98E2-48FF10CA2302}" dt="2021-03-02T15:38:11.602" v="4579" actId="1076"/>
          <ac:spMkLst>
            <pc:docMk/>
            <pc:sldMk cId="4292784149" sldId="390"/>
            <ac:spMk id="9" creationId="{F28C3298-1705-497B-A69A-A7195F73901C}"/>
          </ac:spMkLst>
        </pc:spChg>
        <pc:picChg chg="del">
          <ac:chgData name="JASON BOCK" userId="96bbd135532818bd" providerId="LiveId" clId="{D1C467D2-E14D-42B6-98E2-48FF10CA2302}" dt="2021-03-02T15:35:58.064" v="4266" actId="478"/>
          <ac:picMkLst>
            <pc:docMk/>
            <pc:sldMk cId="4292784149" sldId="390"/>
            <ac:picMk id="4" creationId="{89274890-37BB-43FE-9C91-7AA4A30B473B}"/>
          </ac:picMkLst>
        </pc:picChg>
        <pc:picChg chg="add mod">
          <ac:chgData name="JASON BOCK" userId="96bbd135532818bd" providerId="LiveId" clId="{D1C467D2-E14D-42B6-98E2-48FF10CA2302}" dt="2021-03-02T15:38:01.960" v="4577" actId="1036"/>
          <ac:picMkLst>
            <pc:docMk/>
            <pc:sldMk cId="4292784149" sldId="390"/>
            <ac:picMk id="5" creationId="{A0868A63-A1D6-4334-8027-E9D07BFD4CD3}"/>
          </ac:picMkLst>
        </pc:picChg>
        <pc:picChg chg="del">
          <ac:chgData name="JASON BOCK" userId="96bbd135532818bd" providerId="LiveId" clId="{D1C467D2-E14D-42B6-98E2-48FF10CA2302}" dt="2021-03-02T15:35:58.064" v="4266" actId="478"/>
          <ac:picMkLst>
            <pc:docMk/>
            <pc:sldMk cId="4292784149" sldId="390"/>
            <ac:picMk id="7" creationId="{35251EC0-2E53-49AD-91B2-C5D43F3B3489}"/>
          </ac:picMkLst>
        </pc:picChg>
        <pc:picChg chg="add mod">
          <ac:chgData name="JASON BOCK" userId="96bbd135532818bd" providerId="LiveId" clId="{D1C467D2-E14D-42B6-98E2-48FF10CA2302}" dt="2021-03-02T15:38:01.960" v="4577" actId="1036"/>
          <ac:picMkLst>
            <pc:docMk/>
            <pc:sldMk cId="4292784149" sldId="390"/>
            <ac:picMk id="8" creationId="{3EAE5EB8-E251-4EEF-A2A6-F6AC225DB163}"/>
          </ac:picMkLst>
        </pc:picChg>
        <pc:cxnChg chg="del">
          <ac:chgData name="JASON BOCK" userId="96bbd135532818bd" providerId="LiveId" clId="{D1C467D2-E14D-42B6-98E2-48FF10CA2302}" dt="2021-03-02T15:35:58.064" v="4266" actId="478"/>
          <ac:cxnSpMkLst>
            <pc:docMk/>
            <pc:sldMk cId="4292784149" sldId="390"/>
            <ac:cxnSpMk id="11" creationId="{C756C950-0690-4ACA-ADA0-1FBA781E2ED1}"/>
          </ac:cxnSpMkLst>
        </pc:cxnChg>
        <pc:cxnChg chg="del">
          <ac:chgData name="JASON BOCK" userId="96bbd135532818bd" providerId="LiveId" clId="{D1C467D2-E14D-42B6-98E2-48FF10CA2302}" dt="2021-03-02T15:35:58.064" v="4266" actId="478"/>
          <ac:cxnSpMkLst>
            <pc:docMk/>
            <pc:sldMk cId="4292784149" sldId="390"/>
            <ac:cxnSpMk id="12" creationId="{F668DA3A-F3AE-49D1-8690-970C3EC7D7AA}"/>
          </ac:cxnSpMkLst>
        </pc:cxnChg>
      </pc:sldChg>
      <pc:sldChg chg="addSp delSp modSp add mod modNotesTx">
        <pc:chgData name="JASON BOCK" userId="96bbd135532818bd" providerId="LiveId" clId="{D1C467D2-E14D-42B6-98E2-48FF10CA2302}" dt="2021-03-02T15:50:49.597" v="4844" actId="20577"/>
        <pc:sldMkLst>
          <pc:docMk/>
          <pc:sldMk cId="1850898818" sldId="391"/>
        </pc:sldMkLst>
        <pc:spChg chg="add del mod">
          <ac:chgData name="JASON BOCK" userId="96bbd135532818bd" providerId="LiveId" clId="{D1C467D2-E14D-42B6-98E2-48FF10CA2302}" dt="2021-03-02T15:49:31.982" v="4631" actId="12084"/>
          <ac:spMkLst>
            <pc:docMk/>
            <pc:sldMk cId="1850898818" sldId="391"/>
            <ac:spMk id="5" creationId="{A8E5B9CD-F7FB-4334-872B-4372D34A40B6}"/>
          </ac:spMkLst>
        </pc:spChg>
        <pc:graphicFrameChg chg="add mod">
          <ac:chgData name="JASON BOCK" userId="96bbd135532818bd" providerId="LiveId" clId="{D1C467D2-E14D-42B6-98E2-48FF10CA2302}" dt="2021-03-02T15:50:06.917" v="4667" actId="20577"/>
          <ac:graphicFrameMkLst>
            <pc:docMk/>
            <pc:sldMk cId="1850898818" sldId="391"/>
            <ac:graphicFrameMk id="3" creationId="{95FA0A73-3378-4C5D-9057-C819BD491F7D}"/>
          </ac:graphicFrameMkLst>
        </pc:graphicFrameChg>
        <pc:picChg chg="del">
          <ac:chgData name="JASON BOCK" userId="96bbd135532818bd" providerId="LiveId" clId="{D1C467D2-E14D-42B6-98E2-48FF10CA2302}" dt="2021-03-02T15:38:25.528" v="4581" actId="478"/>
          <ac:picMkLst>
            <pc:docMk/>
            <pc:sldMk cId="1850898818" sldId="391"/>
            <ac:picMk id="4" creationId="{D9E177FC-E9C0-4878-A77B-070BDD6193C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227AAB-6D1F-4B39-9A97-5DCDE1CBA7B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3B9E699-299A-414B-86A5-CCBCC86065C5}">
      <dgm:prSet/>
      <dgm:spPr/>
      <dgm:t>
        <a:bodyPr/>
        <a:lstStyle/>
        <a:p>
          <a:r>
            <a:rPr lang="en-US"/>
            <a:t>Blazor Routes</a:t>
          </a:r>
        </a:p>
      </dgm:t>
    </dgm:pt>
    <dgm:pt modelId="{8FEA61A1-399E-44A3-9378-611534ADA406}" type="parTrans" cxnId="{18202D06-51E8-431C-AAD1-CD202F457396}">
      <dgm:prSet/>
      <dgm:spPr/>
      <dgm:t>
        <a:bodyPr/>
        <a:lstStyle/>
        <a:p>
          <a:endParaRPr lang="en-US"/>
        </a:p>
      </dgm:t>
    </dgm:pt>
    <dgm:pt modelId="{F1F8A4E4-5550-4ED7-B7CB-404E7CF48C5C}" type="sibTrans" cxnId="{18202D06-51E8-431C-AAD1-CD202F457396}">
      <dgm:prSet/>
      <dgm:spPr/>
      <dgm:t>
        <a:bodyPr/>
        <a:lstStyle/>
        <a:p>
          <a:endParaRPr lang="en-US"/>
        </a:p>
      </dgm:t>
    </dgm:pt>
    <dgm:pt modelId="{32EF007B-4888-41C3-BB37-2DC1FC2B935E}">
      <dgm:prSet/>
      <dgm:spPr/>
      <dgm:t>
        <a:bodyPr/>
        <a:lstStyle/>
        <a:p>
          <a:r>
            <a:rPr lang="en-US"/>
            <a:t>DSLs</a:t>
          </a:r>
        </a:p>
      </dgm:t>
    </dgm:pt>
    <dgm:pt modelId="{73BE9578-2B2E-4C9B-8713-997C04E1C6A4}" type="parTrans" cxnId="{2AA2F179-7062-4B33-988E-9EB0C4B81D4C}">
      <dgm:prSet/>
      <dgm:spPr/>
      <dgm:t>
        <a:bodyPr/>
        <a:lstStyle/>
        <a:p>
          <a:endParaRPr lang="en-US"/>
        </a:p>
      </dgm:t>
    </dgm:pt>
    <dgm:pt modelId="{6ADA8CB9-E6C9-4DD7-A855-B61D9848233B}" type="sibTrans" cxnId="{2AA2F179-7062-4B33-988E-9EB0C4B81D4C}">
      <dgm:prSet/>
      <dgm:spPr/>
      <dgm:t>
        <a:bodyPr/>
        <a:lstStyle/>
        <a:p>
          <a:endParaRPr lang="en-US"/>
        </a:p>
      </dgm:t>
    </dgm:pt>
    <dgm:pt modelId="{7F0522B7-1464-4F7F-938D-5D663ACA3E41}">
      <dgm:prSet/>
      <dgm:spPr/>
      <dgm:t>
        <a:bodyPr/>
        <a:lstStyle/>
        <a:p>
          <a:r>
            <a:rPr lang="en-US"/>
            <a:t>Proxies</a:t>
          </a:r>
        </a:p>
      </dgm:t>
    </dgm:pt>
    <dgm:pt modelId="{59950888-B58B-49E7-B8DB-8224A0D4DC70}" type="parTrans" cxnId="{C95BB424-3F67-4DE6-A54C-21A8F88FDF88}">
      <dgm:prSet/>
      <dgm:spPr/>
      <dgm:t>
        <a:bodyPr/>
        <a:lstStyle/>
        <a:p>
          <a:endParaRPr lang="en-US"/>
        </a:p>
      </dgm:t>
    </dgm:pt>
    <dgm:pt modelId="{9D01FCD4-69A2-4103-8DF8-19BCEB78253C}" type="sibTrans" cxnId="{C95BB424-3F67-4DE6-A54C-21A8F88FDF88}">
      <dgm:prSet/>
      <dgm:spPr/>
      <dgm:t>
        <a:bodyPr/>
        <a:lstStyle/>
        <a:p>
          <a:endParaRPr lang="en-US"/>
        </a:p>
      </dgm:t>
    </dgm:pt>
    <dgm:pt modelId="{82E5D8C3-1D58-4F0D-A917-847C5116D765}">
      <dgm:prSet/>
      <dgm:spPr/>
      <dgm:t>
        <a:bodyPr/>
        <a:lstStyle/>
        <a:p>
          <a:r>
            <a:rPr lang="en-US" dirty="0"/>
            <a:t>IOC</a:t>
          </a:r>
        </a:p>
      </dgm:t>
    </dgm:pt>
    <dgm:pt modelId="{D60F881E-4B79-49E6-B115-8F8722805C8C}" type="parTrans" cxnId="{B5451658-3767-439F-8A2F-CC1819A16F78}">
      <dgm:prSet/>
      <dgm:spPr/>
      <dgm:t>
        <a:bodyPr/>
        <a:lstStyle/>
        <a:p>
          <a:endParaRPr lang="en-US"/>
        </a:p>
      </dgm:t>
    </dgm:pt>
    <dgm:pt modelId="{33EA9731-782B-454D-96FC-27822321AC6E}" type="sibTrans" cxnId="{B5451658-3767-439F-8A2F-CC1819A16F78}">
      <dgm:prSet/>
      <dgm:spPr/>
      <dgm:t>
        <a:bodyPr/>
        <a:lstStyle/>
        <a:p>
          <a:endParaRPr lang="en-US"/>
        </a:p>
      </dgm:t>
    </dgm:pt>
    <dgm:pt modelId="{768BB71B-295B-4A31-9000-32680C1EAF37}">
      <dgm:prSet/>
      <dgm:spPr/>
      <dgm:t>
        <a:bodyPr/>
        <a:lstStyle/>
        <a:p>
          <a:r>
            <a:rPr lang="en-US"/>
            <a:t>And more!</a:t>
          </a:r>
        </a:p>
      </dgm:t>
    </dgm:pt>
    <dgm:pt modelId="{FE460F42-C4F6-4A00-A24B-A9DEEE779ED9}" type="parTrans" cxnId="{CA508C94-F29E-4013-B27D-B0117321A01B}">
      <dgm:prSet/>
      <dgm:spPr/>
      <dgm:t>
        <a:bodyPr/>
        <a:lstStyle/>
        <a:p>
          <a:endParaRPr lang="en-US"/>
        </a:p>
      </dgm:t>
    </dgm:pt>
    <dgm:pt modelId="{E3FF549C-79E7-4165-8146-062CABC00455}" type="sibTrans" cxnId="{CA508C94-F29E-4013-B27D-B0117321A01B}">
      <dgm:prSet/>
      <dgm:spPr/>
      <dgm:t>
        <a:bodyPr/>
        <a:lstStyle/>
        <a:p>
          <a:endParaRPr lang="en-US"/>
        </a:p>
      </dgm:t>
    </dgm:pt>
    <dgm:pt modelId="{83D11995-765A-457C-8808-F6F381CA0B90}" type="pres">
      <dgm:prSet presAssocID="{42227AAB-6D1F-4B39-9A97-5DCDE1CBA7B3}" presName="diagram" presStyleCnt="0">
        <dgm:presLayoutVars>
          <dgm:dir/>
          <dgm:resizeHandles val="exact"/>
        </dgm:presLayoutVars>
      </dgm:prSet>
      <dgm:spPr/>
    </dgm:pt>
    <dgm:pt modelId="{588988D7-D038-4D8D-A0D4-D07291CC1F74}" type="pres">
      <dgm:prSet presAssocID="{B3B9E699-299A-414B-86A5-CCBCC86065C5}" presName="node" presStyleLbl="node1" presStyleIdx="0" presStyleCnt="5">
        <dgm:presLayoutVars>
          <dgm:bulletEnabled val="1"/>
        </dgm:presLayoutVars>
      </dgm:prSet>
      <dgm:spPr/>
    </dgm:pt>
    <dgm:pt modelId="{82D0C549-842A-4628-B181-9703C4E3A4FD}" type="pres">
      <dgm:prSet presAssocID="{F1F8A4E4-5550-4ED7-B7CB-404E7CF48C5C}" presName="sibTrans" presStyleCnt="0"/>
      <dgm:spPr/>
    </dgm:pt>
    <dgm:pt modelId="{E61EC2C4-7294-4E7A-B807-1E7F0B0FCA51}" type="pres">
      <dgm:prSet presAssocID="{32EF007B-4888-41C3-BB37-2DC1FC2B935E}" presName="node" presStyleLbl="node1" presStyleIdx="1" presStyleCnt="5">
        <dgm:presLayoutVars>
          <dgm:bulletEnabled val="1"/>
        </dgm:presLayoutVars>
      </dgm:prSet>
      <dgm:spPr/>
    </dgm:pt>
    <dgm:pt modelId="{EC560955-5E2B-4D83-8D06-86E0D131DA0D}" type="pres">
      <dgm:prSet presAssocID="{6ADA8CB9-E6C9-4DD7-A855-B61D9848233B}" presName="sibTrans" presStyleCnt="0"/>
      <dgm:spPr/>
    </dgm:pt>
    <dgm:pt modelId="{4D20AFBF-7DC4-4AA0-8EFA-9B2B16E5987F}" type="pres">
      <dgm:prSet presAssocID="{7F0522B7-1464-4F7F-938D-5D663ACA3E41}" presName="node" presStyleLbl="node1" presStyleIdx="2" presStyleCnt="5">
        <dgm:presLayoutVars>
          <dgm:bulletEnabled val="1"/>
        </dgm:presLayoutVars>
      </dgm:prSet>
      <dgm:spPr/>
    </dgm:pt>
    <dgm:pt modelId="{639E38D9-5D07-4F08-A84C-530AEF367A78}" type="pres">
      <dgm:prSet presAssocID="{9D01FCD4-69A2-4103-8DF8-19BCEB78253C}" presName="sibTrans" presStyleCnt="0"/>
      <dgm:spPr/>
    </dgm:pt>
    <dgm:pt modelId="{A8FCB0B9-6422-4AAA-A92A-B86EACC257AB}" type="pres">
      <dgm:prSet presAssocID="{82E5D8C3-1D58-4F0D-A917-847C5116D765}" presName="node" presStyleLbl="node1" presStyleIdx="3" presStyleCnt="5">
        <dgm:presLayoutVars>
          <dgm:bulletEnabled val="1"/>
        </dgm:presLayoutVars>
      </dgm:prSet>
      <dgm:spPr/>
    </dgm:pt>
    <dgm:pt modelId="{963A8615-8FC3-4250-9F5B-634ACA3B5C58}" type="pres">
      <dgm:prSet presAssocID="{33EA9731-782B-454D-96FC-27822321AC6E}" presName="sibTrans" presStyleCnt="0"/>
      <dgm:spPr/>
    </dgm:pt>
    <dgm:pt modelId="{C2A68CBC-D4C7-4DF4-AD21-E5A627471B93}" type="pres">
      <dgm:prSet presAssocID="{768BB71B-295B-4A31-9000-32680C1EAF37}" presName="node" presStyleLbl="node1" presStyleIdx="4" presStyleCnt="5">
        <dgm:presLayoutVars>
          <dgm:bulletEnabled val="1"/>
        </dgm:presLayoutVars>
      </dgm:prSet>
      <dgm:spPr/>
    </dgm:pt>
  </dgm:ptLst>
  <dgm:cxnLst>
    <dgm:cxn modelId="{18202D06-51E8-431C-AAD1-CD202F457396}" srcId="{42227AAB-6D1F-4B39-9A97-5DCDE1CBA7B3}" destId="{B3B9E699-299A-414B-86A5-CCBCC86065C5}" srcOrd="0" destOrd="0" parTransId="{8FEA61A1-399E-44A3-9378-611534ADA406}" sibTransId="{F1F8A4E4-5550-4ED7-B7CB-404E7CF48C5C}"/>
    <dgm:cxn modelId="{C95BB424-3F67-4DE6-A54C-21A8F88FDF88}" srcId="{42227AAB-6D1F-4B39-9A97-5DCDE1CBA7B3}" destId="{7F0522B7-1464-4F7F-938D-5D663ACA3E41}" srcOrd="2" destOrd="0" parTransId="{59950888-B58B-49E7-B8DB-8224A0D4DC70}" sibTransId="{9D01FCD4-69A2-4103-8DF8-19BCEB78253C}"/>
    <dgm:cxn modelId="{BDF0842A-DD41-4FA4-A86F-217FF9DAE93D}" type="presOf" srcId="{B3B9E699-299A-414B-86A5-CCBCC86065C5}" destId="{588988D7-D038-4D8D-A0D4-D07291CC1F74}" srcOrd="0" destOrd="0" presId="urn:microsoft.com/office/officeart/2005/8/layout/default"/>
    <dgm:cxn modelId="{3F971436-6759-4398-BC33-7E72512751C6}" type="presOf" srcId="{82E5D8C3-1D58-4F0D-A917-847C5116D765}" destId="{A8FCB0B9-6422-4AAA-A92A-B86EACC257AB}" srcOrd="0" destOrd="0" presId="urn:microsoft.com/office/officeart/2005/8/layout/default"/>
    <dgm:cxn modelId="{05320F39-342D-4C8D-97E5-9C66944BA1BB}" type="presOf" srcId="{7F0522B7-1464-4F7F-938D-5D663ACA3E41}" destId="{4D20AFBF-7DC4-4AA0-8EFA-9B2B16E5987F}" srcOrd="0" destOrd="0" presId="urn:microsoft.com/office/officeart/2005/8/layout/default"/>
    <dgm:cxn modelId="{B5451658-3767-439F-8A2F-CC1819A16F78}" srcId="{42227AAB-6D1F-4B39-9A97-5DCDE1CBA7B3}" destId="{82E5D8C3-1D58-4F0D-A917-847C5116D765}" srcOrd="3" destOrd="0" parTransId="{D60F881E-4B79-49E6-B115-8F8722805C8C}" sibTransId="{33EA9731-782B-454D-96FC-27822321AC6E}"/>
    <dgm:cxn modelId="{2AA2F179-7062-4B33-988E-9EB0C4B81D4C}" srcId="{42227AAB-6D1F-4B39-9A97-5DCDE1CBA7B3}" destId="{32EF007B-4888-41C3-BB37-2DC1FC2B935E}" srcOrd="1" destOrd="0" parTransId="{73BE9578-2B2E-4C9B-8713-997C04E1C6A4}" sibTransId="{6ADA8CB9-E6C9-4DD7-A855-B61D9848233B}"/>
    <dgm:cxn modelId="{16AD1F7D-D608-4CC7-9E58-D0E0EACBC3C3}" type="presOf" srcId="{32EF007B-4888-41C3-BB37-2DC1FC2B935E}" destId="{E61EC2C4-7294-4E7A-B807-1E7F0B0FCA51}" srcOrd="0" destOrd="0" presId="urn:microsoft.com/office/officeart/2005/8/layout/default"/>
    <dgm:cxn modelId="{4480B18A-2824-4B3C-8481-6C0E5011FDB9}" type="presOf" srcId="{42227AAB-6D1F-4B39-9A97-5DCDE1CBA7B3}" destId="{83D11995-765A-457C-8808-F6F381CA0B90}" srcOrd="0" destOrd="0" presId="urn:microsoft.com/office/officeart/2005/8/layout/default"/>
    <dgm:cxn modelId="{CA508C94-F29E-4013-B27D-B0117321A01B}" srcId="{42227AAB-6D1F-4B39-9A97-5DCDE1CBA7B3}" destId="{768BB71B-295B-4A31-9000-32680C1EAF37}" srcOrd="4" destOrd="0" parTransId="{FE460F42-C4F6-4A00-A24B-A9DEEE779ED9}" sibTransId="{E3FF549C-79E7-4165-8146-062CABC00455}"/>
    <dgm:cxn modelId="{0B9930C9-6B5A-450F-B12C-013A996F0C1B}" type="presOf" srcId="{768BB71B-295B-4A31-9000-32680C1EAF37}" destId="{C2A68CBC-D4C7-4DF4-AD21-E5A627471B93}" srcOrd="0" destOrd="0" presId="urn:microsoft.com/office/officeart/2005/8/layout/default"/>
    <dgm:cxn modelId="{1A6742F6-AEA2-49A0-84B6-6CFC2B4E407A}" type="presParOf" srcId="{83D11995-765A-457C-8808-F6F381CA0B90}" destId="{588988D7-D038-4D8D-A0D4-D07291CC1F74}" srcOrd="0" destOrd="0" presId="urn:microsoft.com/office/officeart/2005/8/layout/default"/>
    <dgm:cxn modelId="{6B8F7656-AD8C-4D48-A992-E9FA10AF1FAB}" type="presParOf" srcId="{83D11995-765A-457C-8808-F6F381CA0B90}" destId="{82D0C549-842A-4628-B181-9703C4E3A4FD}" srcOrd="1" destOrd="0" presId="urn:microsoft.com/office/officeart/2005/8/layout/default"/>
    <dgm:cxn modelId="{4029E346-EEAD-4AC0-8361-F6E362A17A92}" type="presParOf" srcId="{83D11995-765A-457C-8808-F6F381CA0B90}" destId="{E61EC2C4-7294-4E7A-B807-1E7F0B0FCA51}" srcOrd="2" destOrd="0" presId="urn:microsoft.com/office/officeart/2005/8/layout/default"/>
    <dgm:cxn modelId="{E0245FF5-C78D-489F-87AD-48C9B1DE8B55}" type="presParOf" srcId="{83D11995-765A-457C-8808-F6F381CA0B90}" destId="{EC560955-5E2B-4D83-8D06-86E0D131DA0D}" srcOrd="3" destOrd="0" presId="urn:microsoft.com/office/officeart/2005/8/layout/default"/>
    <dgm:cxn modelId="{7759EC94-EBAF-40AC-AD53-7504268FD795}" type="presParOf" srcId="{83D11995-765A-457C-8808-F6F381CA0B90}" destId="{4D20AFBF-7DC4-4AA0-8EFA-9B2B16E5987F}" srcOrd="4" destOrd="0" presId="urn:microsoft.com/office/officeart/2005/8/layout/default"/>
    <dgm:cxn modelId="{35570245-73AB-4093-9F27-F99DACC7B4C3}" type="presParOf" srcId="{83D11995-765A-457C-8808-F6F381CA0B90}" destId="{639E38D9-5D07-4F08-A84C-530AEF367A78}" srcOrd="5" destOrd="0" presId="urn:microsoft.com/office/officeart/2005/8/layout/default"/>
    <dgm:cxn modelId="{1E14A4E7-AF56-4889-AEB9-EE7BB58E44F0}" type="presParOf" srcId="{83D11995-765A-457C-8808-F6F381CA0B90}" destId="{A8FCB0B9-6422-4AAA-A92A-B86EACC257AB}" srcOrd="6" destOrd="0" presId="urn:microsoft.com/office/officeart/2005/8/layout/default"/>
    <dgm:cxn modelId="{0E754041-3AB9-469C-B935-99CECE1B455C}" type="presParOf" srcId="{83D11995-765A-457C-8808-F6F381CA0B90}" destId="{963A8615-8FC3-4250-9F5B-634ACA3B5C58}" srcOrd="7" destOrd="0" presId="urn:microsoft.com/office/officeart/2005/8/layout/default"/>
    <dgm:cxn modelId="{F7500EFF-34D1-43A0-B1C7-026E28B279C8}" type="presParOf" srcId="{83D11995-765A-457C-8808-F6F381CA0B90}" destId="{C2A68CBC-D4C7-4DF4-AD21-E5A627471B93}"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8988D7-D038-4D8D-A0D4-D07291CC1F74}">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a:t>Blazor Routes</a:t>
          </a:r>
        </a:p>
      </dsp:txBody>
      <dsp:txXfrm>
        <a:off x="0" y="39687"/>
        <a:ext cx="3286125" cy="1971675"/>
      </dsp:txXfrm>
    </dsp:sp>
    <dsp:sp modelId="{E61EC2C4-7294-4E7A-B807-1E7F0B0FCA51}">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a:t>DSLs</a:t>
          </a:r>
        </a:p>
      </dsp:txBody>
      <dsp:txXfrm>
        <a:off x="3614737" y="39687"/>
        <a:ext cx="3286125" cy="1971675"/>
      </dsp:txXfrm>
    </dsp:sp>
    <dsp:sp modelId="{4D20AFBF-7DC4-4AA0-8EFA-9B2B16E5987F}">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a:t>Proxies</a:t>
          </a:r>
        </a:p>
      </dsp:txBody>
      <dsp:txXfrm>
        <a:off x="7229475" y="39687"/>
        <a:ext cx="3286125" cy="1971675"/>
      </dsp:txXfrm>
    </dsp:sp>
    <dsp:sp modelId="{A8FCB0B9-6422-4AAA-A92A-B86EACC257AB}">
      <dsp:nvSpPr>
        <dsp:cNvPr id="0" name=""/>
        <dsp:cNvSpPr/>
      </dsp:nvSpPr>
      <dsp:spPr>
        <a:xfrm>
          <a:off x="1807368"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IOC</a:t>
          </a:r>
        </a:p>
      </dsp:txBody>
      <dsp:txXfrm>
        <a:off x="1807368" y="2339975"/>
        <a:ext cx="3286125" cy="1971675"/>
      </dsp:txXfrm>
    </dsp:sp>
    <dsp:sp modelId="{C2A68CBC-D4C7-4DF4-AD21-E5A627471B93}">
      <dsp:nvSpPr>
        <dsp:cNvPr id="0" name=""/>
        <dsp:cNvSpPr/>
      </dsp:nvSpPr>
      <dsp:spPr>
        <a:xfrm>
          <a:off x="5422106"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a:t>And more!</a:t>
          </a:r>
        </a:p>
      </dsp:txBody>
      <dsp:txXfrm>
        <a:off x="5422106"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F7900A-5984-4627-90CC-DA4A16B17B42}" type="datetimeFigureOut">
              <a:rPr lang="en-US" smtClean="0"/>
              <a:t>3/2/2021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031FE-F148-41F2-AA91-6C6E1601A8AB}" type="slidenum">
              <a:rPr lang="en-US" smtClean="0"/>
              <a:t>‹#›</a:t>
            </a:fld>
            <a:endParaRPr lang="en-US"/>
          </a:p>
        </p:txBody>
      </p:sp>
    </p:spTree>
    <p:extLst>
      <p:ext uri="{BB962C8B-B14F-4D97-AF65-F5344CB8AC3E}">
        <p14:creationId xmlns:p14="http://schemas.microsoft.com/office/powerpoint/2010/main" val="222413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source generators?</a:t>
            </a:r>
          </a:p>
        </p:txBody>
      </p:sp>
      <p:sp>
        <p:nvSpPr>
          <p:cNvPr id="4" name="Slide Number Placeholder 3"/>
          <p:cNvSpPr>
            <a:spLocks noGrp="1"/>
          </p:cNvSpPr>
          <p:nvPr>
            <p:ph type="sldNum" sz="quarter" idx="5"/>
          </p:nvPr>
        </p:nvSpPr>
        <p:spPr/>
        <p:txBody>
          <a:bodyPr/>
          <a:lstStyle/>
          <a:p>
            <a:fld id="{DE7031FE-F148-41F2-AA91-6C6E1601A8AB}" type="slidenum">
              <a:rPr lang="en-US" smtClean="0"/>
              <a:t>5</a:t>
            </a:fld>
            <a:endParaRPr lang="en-US"/>
          </a:p>
        </p:txBody>
      </p:sp>
    </p:spTree>
    <p:extLst>
      <p:ext uri="{BB962C8B-B14F-4D97-AF65-F5344CB8AC3E}">
        <p14:creationId xmlns:p14="http://schemas.microsoft.com/office/powerpoint/2010/main" val="3083665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have to invest time studying the Compiler API. As you’ll see in the demos, this isn’t trivial. But, if you’re willing to make that investment, your “profit” is less time writing and executing code.</a:t>
            </a:r>
          </a:p>
        </p:txBody>
      </p:sp>
      <p:sp>
        <p:nvSpPr>
          <p:cNvPr id="4" name="Slide Number Placeholder 3"/>
          <p:cNvSpPr>
            <a:spLocks noGrp="1"/>
          </p:cNvSpPr>
          <p:nvPr>
            <p:ph type="sldNum" sz="quarter" idx="5"/>
          </p:nvPr>
        </p:nvSpPr>
        <p:spPr/>
        <p:txBody>
          <a:bodyPr/>
          <a:lstStyle/>
          <a:p>
            <a:fld id="{DE7031FE-F148-41F2-AA91-6C6E1601A8AB}" type="slidenum">
              <a:rPr lang="en-US" smtClean="0"/>
              <a:t>14</a:t>
            </a:fld>
            <a:endParaRPr lang="en-US"/>
          </a:p>
        </p:txBody>
      </p:sp>
    </p:spTree>
    <p:extLst>
      <p:ext uri="{BB962C8B-B14F-4D97-AF65-F5344CB8AC3E}">
        <p14:creationId xmlns:p14="http://schemas.microsoft.com/office/powerpoint/2010/main" val="2995346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a:t>
            </a:r>
            <a:r>
              <a:rPr lang="en-US" dirty="0" err="1"/>
              <a:t>InlineMapping</a:t>
            </a:r>
            <a:endParaRPr lang="en-US" dirty="0"/>
          </a:p>
          <a:p>
            <a:endParaRPr lang="en-US" dirty="0"/>
          </a:p>
          <a:p>
            <a:r>
              <a:rPr lang="en-US" dirty="0"/>
              <a:t>Then do </a:t>
            </a:r>
            <a:r>
              <a:rPr lang="en-US" dirty="0" err="1"/>
              <a:t>PartiallyApplied</a:t>
            </a:r>
            <a:endParaRPr lang="en-US" dirty="0"/>
          </a:p>
          <a:p>
            <a:endParaRPr lang="en-US" dirty="0"/>
          </a:p>
          <a:p>
            <a:r>
              <a:rPr lang="en-US" dirty="0"/>
              <a:t>Finally, show Rocks</a:t>
            </a:r>
          </a:p>
        </p:txBody>
      </p:sp>
      <p:sp>
        <p:nvSpPr>
          <p:cNvPr id="4" name="Slide Number Placeholder 3"/>
          <p:cNvSpPr>
            <a:spLocks noGrp="1"/>
          </p:cNvSpPr>
          <p:nvPr>
            <p:ph type="sldNum" sz="quarter" idx="5"/>
          </p:nvPr>
        </p:nvSpPr>
        <p:spPr/>
        <p:txBody>
          <a:bodyPr/>
          <a:lstStyle/>
          <a:p>
            <a:fld id="{DE7031FE-F148-41F2-AA91-6C6E1601A8AB}" type="slidenum">
              <a:rPr lang="en-US" smtClean="0"/>
              <a:t>15</a:t>
            </a:fld>
            <a:endParaRPr lang="en-US"/>
          </a:p>
        </p:txBody>
      </p:sp>
    </p:spTree>
    <p:extLst>
      <p:ext uri="{BB962C8B-B14F-4D97-AF65-F5344CB8AC3E}">
        <p14:creationId xmlns:p14="http://schemas.microsoft.com/office/powerpoint/2010/main" val="3321400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for you is think of areas in your code where source generators may be useful.</a:t>
            </a:r>
          </a:p>
        </p:txBody>
      </p:sp>
      <p:sp>
        <p:nvSpPr>
          <p:cNvPr id="4" name="Slide Number Placeholder 3"/>
          <p:cNvSpPr>
            <a:spLocks noGrp="1"/>
          </p:cNvSpPr>
          <p:nvPr>
            <p:ph type="sldNum" sz="quarter" idx="5"/>
          </p:nvPr>
        </p:nvSpPr>
        <p:spPr/>
        <p:txBody>
          <a:bodyPr/>
          <a:lstStyle/>
          <a:p>
            <a:fld id="{DE7031FE-F148-41F2-AA91-6C6E1601A8AB}" type="slidenum">
              <a:rPr lang="en-US" smtClean="0"/>
              <a:t>16</a:t>
            </a:fld>
            <a:endParaRPr lang="en-US"/>
          </a:p>
        </p:txBody>
      </p:sp>
    </p:spTree>
    <p:extLst>
      <p:ext uri="{BB962C8B-B14F-4D97-AF65-F5344CB8AC3E}">
        <p14:creationId xmlns:p14="http://schemas.microsoft.com/office/powerpoint/2010/main" val="214824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examples (see the notes section on the last slide for links) that I’ve seen that are really cool. Add to the list with your own ideas!</a:t>
            </a:r>
          </a:p>
        </p:txBody>
      </p:sp>
      <p:sp>
        <p:nvSpPr>
          <p:cNvPr id="4" name="Slide Number Placeholder 3"/>
          <p:cNvSpPr>
            <a:spLocks noGrp="1"/>
          </p:cNvSpPr>
          <p:nvPr>
            <p:ph type="sldNum" sz="quarter" idx="5"/>
          </p:nvPr>
        </p:nvSpPr>
        <p:spPr/>
        <p:txBody>
          <a:bodyPr/>
          <a:lstStyle/>
          <a:p>
            <a:fld id="{DE7031FE-F148-41F2-AA91-6C6E1601A8AB}" type="slidenum">
              <a:rPr lang="en-US" smtClean="0"/>
              <a:t>17</a:t>
            </a:fld>
            <a:endParaRPr lang="en-US"/>
          </a:p>
        </p:txBody>
      </p:sp>
    </p:spTree>
    <p:extLst>
      <p:ext uri="{BB962C8B-B14F-4D97-AF65-F5344CB8AC3E}">
        <p14:creationId xmlns:p14="http://schemas.microsoft.com/office/powerpoint/2010/main" val="4121357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Franklin Gothic Medium" pitchFamily="34" charset="0"/>
                <a:ea typeface="+mn-ea"/>
                <a:cs typeface="Arial" charset="0"/>
              </a:rPr>
              <a:t>## References</a:t>
            </a:r>
          </a:p>
          <a:p>
            <a:endParaRPr lang="en-US" sz="1200" kern="1200" dirty="0">
              <a:solidFill>
                <a:schemeClr val="tx1"/>
              </a:solidFill>
              <a:effectLst/>
              <a:latin typeface="Franklin Gothic Medium" pitchFamily="34" charset="0"/>
              <a:ea typeface="+mn-ea"/>
              <a:cs typeface="Arial" charset="0"/>
            </a:endParaRPr>
          </a:p>
          <a:p>
            <a:r>
              <a:rPr lang="en-US" sz="1200" kern="1200" dirty="0">
                <a:solidFill>
                  <a:schemeClr val="tx1"/>
                </a:solidFill>
                <a:effectLst/>
                <a:latin typeface="Franklin Gothic Medium" pitchFamily="34" charset="0"/>
                <a:ea typeface="+mn-ea"/>
                <a:cs typeface="Arial" charset="0"/>
              </a:rPr>
              <a:t>* [Introducing C# Source Generators](https://devblogs.microsoft.com/dotnet/introducing-c-source-generators/)</a:t>
            </a:r>
          </a:p>
          <a:p>
            <a:r>
              <a:rPr lang="en-US" sz="1200" kern="1200" dirty="0">
                <a:solidFill>
                  <a:schemeClr val="tx1"/>
                </a:solidFill>
                <a:effectLst/>
                <a:latin typeface="Franklin Gothic Medium" pitchFamily="34" charset="0"/>
                <a:ea typeface="+mn-ea"/>
                <a:cs typeface="Arial" charset="0"/>
              </a:rPr>
              <a:t>* [Generating Code in C#](https://medium.com/rocket-mortgage-technology-blog/generating-code-in-c-1868ebbe52c5)</a:t>
            </a:r>
          </a:p>
          <a:p>
            <a:r>
              <a:rPr lang="en-US" sz="1200" kern="1200" dirty="0">
                <a:solidFill>
                  <a:schemeClr val="tx1"/>
                </a:solidFill>
                <a:effectLst/>
                <a:latin typeface="Franklin Gothic Medium" pitchFamily="34" charset="0"/>
                <a:ea typeface="+mn-ea"/>
                <a:cs typeface="Arial" charset="0"/>
              </a:rPr>
              <a:t>* [New C# Source Generator Samples](https://devblogs.microsoft.com/dotnet/new-c-source-generator-samples/)</a:t>
            </a:r>
          </a:p>
          <a:p>
            <a:r>
              <a:rPr lang="en-US" sz="1200" kern="1200" dirty="0">
                <a:solidFill>
                  <a:schemeClr val="tx1"/>
                </a:solidFill>
                <a:effectLst/>
                <a:latin typeface="Franklin Gothic Medium" pitchFamily="34" charset="0"/>
                <a:ea typeface="+mn-ea"/>
                <a:cs typeface="Arial" charset="0"/>
              </a:rPr>
              <a:t>* [Source Generators Cookbook](https://github.com/dotnet/roslyn/blob/master/docs/features/source-generators.cookbook.md)</a:t>
            </a:r>
          </a:p>
          <a:p>
            <a:r>
              <a:rPr lang="en-US" sz="1200" kern="1200" dirty="0">
                <a:solidFill>
                  <a:schemeClr val="tx1"/>
                </a:solidFill>
                <a:effectLst/>
                <a:latin typeface="Franklin Gothic Medium" pitchFamily="34" charset="0"/>
                <a:ea typeface="+mn-ea"/>
                <a:cs typeface="Arial" charset="0"/>
              </a:rPr>
              <a:t>* [C# Source Generators - Write Code that Writes Code](https://www.youtube.com/watch?v=3YwwdoRg2F4)</a:t>
            </a:r>
          </a:p>
          <a:p>
            <a:r>
              <a:rPr lang="en-US" sz="1200" kern="1200" dirty="0">
                <a:solidFill>
                  <a:schemeClr val="tx1"/>
                </a:solidFill>
                <a:effectLst/>
                <a:latin typeface="Franklin Gothic Medium" pitchFamily="34" charset="0"/>
                <a:ea typeface="+mn-ea"/>
                <a:cs typeface="Arial" charset="0"/>
              </a:rPr>
              <a:t>* [Source Generators in .NET 5 with ReSharper](https://blog.jetbrains.com/dotnet/2020/11/12/source-generators-in-net-5-with-resharper/)</a:t>
            </a:r>
          </a:p>
          <a:p>
            <a:r>
              <a:rPr lang="en-US" sz="1200" kern="1200" dirty="0">
                <a:solidFill>
                  <a:schemeClr val="tx1"/>
                </a:solidFill>
                <a:effectLst/>
                <a:latin typeface="Franklin Gothic Medium" pitchFamily="34" charset="0"/>
                <a:ea typeface="+mn-ea"/>
                <a:cs typeface="Arial" charset="0"/>
              </a:rPr>
              <a:t>* [.NET 5 Source Generators - </a:t>
            </a:r>
            <a:r>
              <a:rPr lang="en-US" sz="1200" kern="1200" dirty="0" err="1">
                <a:solidFill>
                  <a:schemeClr val="tx1"/>
                </a:solidFill>
                <a:effectLst/>
                <a:latin typeface="Franklin Gothic Medium" pitchFamily="34" charset="0"/>
                <a:ea typeface="+mn-ea"/>
                <a:cs typeface="Arial" charset="0"/>
              </a:rPr>
              <a:t>MediatR</a:t>
            </a:r>
            <a:r>
              <a:rPr lang="en-US" sz="1200" kern="1200" dirty="0">
                <a:solidFill>
                  <a:schemeClr val="tx1"/>
                </a:solidFill>
                <a:effectLst/>
                <a:latin typeface="Franklin Gothic Medium" pitchFamily="34" charset="0"/>
                <a:ea typeface="+mn-ea"/>
                <a:cs typeface="Arial" charset="0"/>
              </a:rPr>
              <a:t> - CQRS - OMG!](https://www.edument.se/en/blog/post/net-5-source-generators-mediatr-cqrs)</a:t>
            </a:r>
          </a:p>
          <a:p>
            <a:r>
              <a:rPr lang="en-US" sz="1200" kern="1200" dirty="0">
                <a:solidFill>
                  <a:schemeClr val="tx1"/>
                </a:solidFill>
                <a:effectLst/>
                <a:latin typeface="Franklin Gothic Medium" pitchFamily="34" charset="0"/>
                <a:ea typeface="+mn-ea"/>
                <a:cs typeface="Arial" charset="0"/>
              </a:rPr>
              <a:t>* [A list of C# Source Generators](https://github.com/amis92/csharp-source-generators)</a:t>
            </a:r>
          </a:p>
          <a:p>
            <a:r>
              <a:rPr lang="en-US" sz="1200" kern="1200" dirty="0">
                <a:solidFill>
                  <a:schemeClr val="tx1"/>
                </a:solidFill>
                <a:effectLst/>
                <a:latin typeface="Franklin Gothic Medium" pitchFamily="34" charset="0"/>
                <a:ea typeface="+mn-ea"/>
                <a:cs typeface="Arial" charset="0"/>
              </a:rPr>
              <a:t>* [Using C# Source Generators to create an external DSL](https://devblogs.microsoft.com/dotnet/using-c-source-generators-to-create-an-external-dsl/)</a:t>
            </a:r>
          </a:p>
          <a:p>
            <a:r>
              <a:rPr lang="en-US" sz="1200" kern="1200" dirty="0">
                <a:solidFill>
                  <a:schemeClr val="tx1"/>
                </a:solidFill>
                <a:effectLst/>
                <a:latin typeface="Franklin Gothic Medium" pitchFamily="34" charset="0"/>
                <a:ea typeface="+mn-ea"/>
                <a:cs typeface="Arial" charset="0"/>
              </a:rPr>
              <a:t>* [Using source generators to find all routable components in a </a:t>
            </a:r>
            <a:r>
              <a:rPr lang="en-US" sz="1200" kern="1200" dirty="0" err="1">
                <a:solidFill>
                  <a:schemeClr val="tx1"/>
                </a:solidFill>
                <a:effectLst/>
                <a:latin typeface="Franklin Gothic Medium" pitchFamily="34" charset="0"/>
                <a:ea typeface="+mn-ea"/>
                <a:cs typeface="Arial" charset="0"/>
              </a:rPr>
              <a:t>Blazor</a:t>
            </a:r>
            <a:r>
              <a:rPr lang="en-US" sz="1200" kern="1200" dirty="0">
                <a:solidFill>
                  <a:schemeClr val="tx1"/>
                </a:solidFill>
                <a:effectLst/>
                <a:latin typeface="Franklin Gothic Medium" pitchFamily="34" charset="0"/>
                <a:ea typeface="+mn-ea"/>
                <a:cs typeface="Arial" charset="0"/>
              </a:rPr>
              <a:t> </a:t>
            </a:r>
            <a:r>
              <a:rPr lang="en-US" sz="1200" kern="1200" dirty="0" err="1">
                <a:solidFill>
                  <a:schemeClr val="tx1"/>
                </a:solidFill>
                <a:effectLst/>
                <a:latin typeface="Franklin Gothic Medium" pitchFamily="34" charset="0"/>
                <a:ea typeface="+mn-ea"/>
                <a:cs typeface="Arial" charset="0"/>
              </a:rPr>
              <a:t>WebAssembly</a:t>
            </a:r>
            <a:r>
              <a:rPr lang="en-US" sz="1200" kern="1200" dirty="0">
                <a:solidFill>
                  <a:schemeClr val="tx1"/>
                </a:solidFill>
                <a:effectLst/>
                <a:latin typeface="Franklin Gothic Medium" pitchFamily="34" charset="0"/>
                <a:ea typeface="+mn-ea"/>
                <a:cs typeface="Arial" charset="0"/>
              </a:rPr>
              <a:t> app](https://andrewlock.net/using-source-generators-to-find-all-routable-components-in-a-webassembly-app/)</a:t>
            </a:r>
          </a:p>
        </p:txBody>
      </p:sp>
      <p:sp>
        <p:nvSpPr>
          <p:cNvPr id="4" name="Slide Number Placeholder 3"/>
          <p:cNvSpPr>
            <a:spLocks noGrp="1"/>
          </p:cNvSpPr>
          <p:nvPr>
            <p:ph type="sldNum" sz="quarter" idx="5"/>
          </p:nvPr>
        </p:nvSpPr>
        <p:spPr/>
        <p:txBody>
          <a:bodyPr/>
          <a:lstStyle/>
          <a:p>
            <a:fld id="{DE7031FE-F148-41F2-AA91-6C6E1601A8AB}" type="slidenum">
              <a:rPr lang="en-US" smtClean="0"/>
              <a:t>18</a:t>
            </a:fld>
            <a:endParaRPr lang="en-US"/>
          </a:p>
        </p:txBody>
      </p:sp>
    </p:spTree>
    <p:extLst>
      <p:ext uri="{BB962C8B-B14F-4D97-AF65-F5344CB8AC3E}">
        <p14:creationId xmlns:p14="http://schemas.microsoft.com/office/powerpoint/2010/main" val="2858248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They’re basically factories that create code. That’s it. Typically, you’re going to look at code that already exists, and generate new code based on what you see.</a:t>
            </a:r>
          </a:p>
          <a:p>
            <a:endParaRPr lang="en-US" dirty="0"/>
          </a:p>
          <a:p>
            <a:r>
              <a:rPr lang="en-US" dirty="0"/>
              <a:t>Now, I’m being explicit here in that “code” cannot be changed. You’ll create new code, but you can’t modify the existing code. So, at least for right now in 2021, we don’t get full metaprogramming with source generators. Don’t let that discourage you though, there’s a lot of powerful things you can do with source generators as you will see.</a:t>
            </a:r>
          </a:p>
        </p:txBody>
      </p:sp>
      <p:sp>
        <p:nvSpPr>
          <p:cNvPr id="4" name="Slide Number Placeholder 3"/>
          <p:cNvSpPr>
            <a:spLocks noGrp="1"/>
          </p:cNvSpPr>
          <p:nvPr>
            <p:ph type="sldNum" sz="quarter" idx="5"/>
          </p:nvPr>
        </p:nvSpPr>
        <p:spPr/>
        <p:txBody>
          <a:bodyPr/>
          <a:lstStyle/>
          <a:p>
            <a:fld id="{DE7031FE-F148-41F2-AA91-6C6E1601A8AB}" type="slidenum">
              <a:rPr lang="en-US" smtClean="0"/>
              <a:t>6</a:t>
            </a:fld>
            <a:endParaRPr lang="en-US"/>
          </a:p>
        </p:txBody>
      </p:sp>
    </p:spTree>
    <p:extLst>
      <p:ext uri="{BB962C8B-B14F-4D97-AF65-F5344CB8AC3E}">
        <p14:creationId xmlns:p14="http://schemas.microsoft.com/office/powerpoint/2010/main" val="3653642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you don’t have to just look at code. You can use CSV files, databases….anything is really permissible because the factory is C# code. Whatever you can do in a NS 2.0 assembly, you can do in a source generator. Though, keep in mind that this will be (in all likelihood) used with a tool like VS or Rider, so you want them to be as fast as possible.</a:t>
            </a:r>
          </a:p>
        </p:txBody>
      </p:sp>
      <p:sp>
        <p:nvSpPr>
          <p:cNvPr id="4" name="Slide Number Placeholder 3"/>
          <p:cNvSpPr>
            <a:spLocks noGrp="1"/>
          </p:cNvSpPr>
          <p:nvPr>
            <p:ph type="sldNum" sz="quarter" idx="5"/>
          </p:nvPr>
        </p:nvSpPr>
        <p:spPr/>
        <p:txBody>
          <a:bodyPr/>
          <a:lstStyle/>
          <a:p>
            <a:fld id="{DE7031FE-F148-41F2-AA91-6C6E1601A8AB}" type="slidenum">
              <a:rPr lang="en-US" smtClean="0"/>
              <a:t>7</a:t>
            </a:fld>
            <a:endParaRPr lang="en-US"/>
          </a:p>
        </p:txBody>
      </p:sp>
    </p:spTree>
    <p:extLst>
      <p:ext uri="{BB962C8B-B14F-4D97-AF65-F5344CB8AC3E}">
        <p14:creationId xmlns:p14="http://schemas.microsoft.com/office/powerpoint/2010/main" val="1569470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great, but….why would I want to use them?</a:t>
            </a:r>
          </a:p>
        </p:txBody>
      </p:sp>
      <p:sp>
        <p:nvSpPr>
          <p:cNvPr id="4" name="Slide Number Placeholder 3"/>
          <p:cNvSpPr>
            <a:spLocks noGrp="1"/>
          </p:cNvSpPr>
          <p:nvPr>
            <p:ph type="sldNum" sz="quarter" idx="5"/>
          </p:nvPr>
        </p:nvSpPr>
        <p:spPr/>
        <p:txBody>
          <a:bodyPr/>
          <a:lstStyle/>
          <a:p>
            <a:fld id="{DE7031FE-F148-41F2-AA91-6C6E1601A8AB}" type="slidenum">
              <a:rPr lang="en-US" smtClean="0"/>
              <a:t>8</a:t>
            </a:fld>
            <a:endParaRPr lang="en-US"/>
          </a:p>
        </p:txBody>
      </p:sp>
    </p:spTree>
    <p:extLst>
      <p:ext uri="{BB962C8B-B14F-4D97-AF65-F5344CB8AC3E}">
        <p14:creationId xmlns:p14="http://schemas.microsoft.com/office/powerpoint/2010/main" val="3734810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reasons:</a:t>
            </a:r>
          </a:p>
          <a:p>
            <a:endParaRPr lang="en-US" dirty="0"/>
          </a:p>
          <a:p>
            <a:r>
              <a:rPr lang="en-US" dirty="0"/>
              <a:t>Improve performance – Think of times where you wanted to make generalize code to handle any scenario. It’s not uncommon to resort to Reflection as a tool to solve the problem at hand. While Reflection is powerful, it can slow down execution time. Source generators can create the optimal path, which will be compiled into the target assembly. (Side effect is that it also makes it easy to debug the </a:t>
            </a:r>
          </a:p>
          <a:p>
            <a:endParaRPr lang="en-US" dirty="0"/>
          </a:p>
          <a:p>
            <a:r>
              <a:rPr lang="en-US" dirty="0"/>
              <a:t>Eliminate repetitive tasks – Think of </a:t>
            </a:r>
            <a:r>
              <a:rPr lang="en-US" dirty="0" err="1"/>
              <a:t>INotifyPropertyChanged</a:t>
            </a:r>
            <a:r>
              <a:rPr lang="en-US" dirty="0"/>
              <a:t>. It’s an easy pattern to implement, but it’s boring, repetitive, and prone to error. Being able to generate code that implements the interface the same way every single time takes one task </a:t>
            </a:r>
          </a:p>
        </p:txBody>
      </p:sp>
      <p:sp>
        <p:nvSpPr>
          <p:cNvPr id="4" name="Slide Number Placeholder 3"/>
          <p:cNvSpPr>
            <a:spLocks noGrp="1"/>
          </p:cNvSpPr>
          <p:nvPr>
            <p:ph type="sldNum" sz="quarter" idx="5"/>
          </p:nvPr>
        </p:nvSpPr>
        <p:spPr/>
        <p:txBody>
          <a:bodyPr/>
          <a:lstStyle/>
          <a:p>
            <a:fld id="{DE7031FE-F148-41F2-AA91-6C6E1601A8AB}" type="slidenum">
              <a:rPr lang="en-US" smtClean="0"/>
              <a:t>9</a:t>
            </a:fld>
            <a:endParaRPr lang="en-US"/>
          </a:p>
        </p:txBody>
      </p:sp>
    </p:spTree>
    <p:extLst>
      <p:ext uri="{BB962C8B-B14F-4D97-AF65-F5344CB8AC3E}">
        <p14:creationId xmlns:p14="http://schemas.microsoft.com/office/powerpoint/2010/main" val="3448413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repetitive tasks, think of </a:t>
            </a:r>
            <a:r>
              <a:rPr lang="en-US" dirty="0" err="1"/>
              <a:t>INotifyPropertyChanged</a:t>
            </a:r>
            <a:r>
              <a:rPr lang="en-US" dirty="0"/>
              <a:t>. Can you even read this? There’s a lot of code here just to notify a listener that a property value has changed.</a:t>
            </a:r>
          </a:p>
        </p:txBody>
      </p:sp>
      <p:sp>
        <p:nvSpPr>
          <p:cNvPr id="4" name="Slide Number Placeholder 3"/>
          <p:cNvSpPr>
            <a:spLocks noGrp="1"/>
          </p:cNvSpPr>
          <p:nvPr>
            <p:ph type="sldNum" sz="quarter" idx="5"/>
          </p:nvPr>
        </p:nvSpPr>
        <p:spPr/>
        <p:txBody>
          <a:bodyPr/>
          <a:lstStyle/>
          <a:p>
            <a:fld id="{DE7031FE-F148-41F2-AA91-6C6E1601A8AB}" type="slidenum">
              <a:rPr lang="en-US" smtClean="0"/>
              <a:t>10</a:t>
            </a:fld>
            <a:endParaRPr lang="en-US"/>
          </a:p>
        </p:txBody>
      </p:sp>
    </p:spTree>
    <p:extLst>
      <p:ext uri="{BB962C8B-B14F-4D97-AF65-F5344CB8AC3E}">
        <p14:creationId xmlns:p14="http://schemas.microsoft.com/office/powerpoint/2010/main" val="1917373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Wouldn’t you rather write this? That’s what a source generator can do. All of that </a:t>
            </a:r>
            <a:r>
              <a:rPr lang="en-US" dirty="0" err="1"/>
              <a:t>INotifyPropertyChanged</a:t>
            </a:r>
            <a:r>
              <a:rPr lang="en-US" dirty="0"/>
              <a:t> boilerplate code is generated into another partial class. You just need to mark a field with the attribute, and that’s it.</a:t>
            </a:r>
          </a:p>
        </p:txBody>
      </p:sp>
      <p:sp>
        <p:nvSpPr>
          <p:cNvPr id="4" name="Slide Number Placeholder 3"/>
          <p:cNvSpPr>
            <a:spLocks noGrp="1"/>
          </p:cNvSpPr>
          <p:nvPr>
            <p:ph type="sldNum" sz="quarter" idx="5"/>
          </p:nvPr>
        </p:nvSpPr>
        <p:spPr/>
        <p:txBody>
          <a:bodyPr/>
          <a:lstStyle/>
          <a:p>
            <a:fld id="{DE7031FE-F148-41F2-AA91-6C6E1601A8AB}" type="slidenum">
              <a:rPr lang="en-US" smtClean="0"/>
              <a:t>11</a:t>
            </a:fld>
            <a:endParaRPr lang="en-US"/>
          </a:p>
        </p:txBody>
      </p:sp>
    </p:spTree>
    <p:extLst>
      <p:ext uri="{BB962C8B-B14F-4D97-AF65-F5344CB8AC3E}">
        <p14:creationId xmlns:p14="http://schemas.microsoft.com/office/powerpoint/2010/main" val="670954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performance? Let’s say you wrote something that maps objects. (Forget about packages like </a:t>
            </a:r>
            <a:r>
              <a:rPr lang="en-US" dirty="0" err="1"/>
              <a:t>AutoMapper</a:t>
            </a:r>
            <a:r>
              <a:rPr lang="en-US" dirty="0"/>
              <a:t> for a bit). You’d probably use something like Reflection to figure out this mapping in a generic way. However, Reflection has a performance cost associated with it. You can limit it with caching, using compiled expression trees, etc., but…</a:t>
            </a:r>
          </a:p>
        </p:txBody>
      </p:sp>
      <p:sp>
        <p:nvSpPr>
          <p:cNvPr id="4" name="Slide Number Placeholder 3"/>
          <p:cNvSpPr>
            <a:spLocks noGrp="1"/>
          </p:cNvSpPr>
          <p:nvPr>
            <p:ph type="sldNum" sz="quarter" idx="5"/>
          </p:nvPr>
        </p:nvSpPr>
        <p:spPr/>
        <p:txBody>
          <a:bodyPr/>
          <a:lstStyle/>
          <a:p>
            <a:fld id="{DE7031FE-F148-41F2-AA91-6C6E1601A8AB}" type="slidenum">
              <a:rPr lang="en-US" smtClean="0"/>
              <a:t>12</a:t>
            </a:fld>
            <a:endParaRPr lang="en-US"/>
          </a:p>
        </p:txBody>
      </p:sp>
    </p:spTree>
    <p:extLst>
      <p:ext uri="{BB962C8B-B14F-4D97-AF65-F5344CB8AC3E}">
        <p14:creationId xmlns:p14="http://schemas.microsoft.com/office/powerpoint/2010/main" val="3491183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Wouldn’t you rather write this? All you do is use an extension method generated for you that figures out the optimal mapping path.</a:t>
            </a:r>
          </a:p>
        </p:txBody>
      </p:sp>
      <p:sp>
        <p:nvSpPr>
          <p:cNvPr id="4" name="Slide Number Placeholder 3"/>
          <p:cNvSpPr>
            <a:spLocks noGrp="1"/>
          </p:cNvSpPr>
          <p:nvPr>
            <p:ph type="sldNum" sz="quarter" idx="5"/>
          </p:nvPr>
        </p:nvSpPr>
        <p:spPr/>
        <p:txBody>
          <a:bodyPr/>
          <a:lstStyle/>
          <a:p>
            <a:fld id="{DE7031FE-F148-41F2-AA91-6C6E1601A8AB}" type="slidenum">
              <a:rPr lang="en-US" smtClean="0"/>
              <a:t>13</a:t>
            </a:fld>
            <a:endParaRPr lang="en-US"/>
          </a:p>
        </p:txBody>
      </p:sp>
    </p:spTree>
    <p:extLst>
      <p:ext uri="{BB962C8B-B14F-4D97-AF65-F5344CB8AC3E}">
        <p14:creationId xmlns:p14="http://schemas.microsoft.com/office/powerpoint/2010/main" val="97391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8441-1FF1-47FB-878A-040B29EEA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EB91FC-1DE4-4D87-B7D2-0A0D3A2ED3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033192-8979-4AD2-8D5D-757058654FE7}"/>
              </a:ext>
            </a:extLst>
          </p:cNvPr>
          <p:cNvSpPr>
            <a:spLocks noGrp="1"/>
          </p:cNvSpPr>
          <p:nvPr>
            <p:ph type="dt" sz="half" idx="10"/>
          </p:nvPr>
        </p:nvSpPr>
        <p:spPr/>
        <p:txBody>
          <a:bodyPr/>
          <a:lstStyle/>
          <a:p>
            <a:fld id="{3B9F33C8-8A6A-49A2-8949-28E9F813AC6F}" type="datetimeFigureOut">
              <a:rPr lang="en-US" smtClean="0"/>
              <a:t>3/2/2021</a:t>
            </a:fld>
            <a:endParaRPr lang="en-US"/>
          </a:p>
        </p:txBody>
      </p:sp>
      <p:sp>
        <p:nvSpPr>
          <p:cNvPr id="5" name="Footer Placeholder 4">
            <a:extLst>
              <a:ext uri="{FF2B5EF4-FFF2-40B4-BE49-F238E27FC236}">
                <a16:creationId xmlns:a16="http://schemas.microsoft.com/office/drawing/2014/main" id="{C8C21E92-47E4-4241-BBC3-9098D5129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3D5FE-3F7F-45C9-B7FF-E242949F8A9D}"/>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3799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6DC7-3400-43DC-894A-05C44BAA88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9FAD49-CE53-43D8-B5DA-D963F44077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8A87A4-8D7F-42AA-89AB-9889CA96EF5B}"/>
              </a:ext>
            </a:extLst>
          </p:cNvPr>
          <p:cNvSpPr>
            <a:spLocks noGrp="1"/>
          </p:cNvSpPr>
          <p:nvPr>
            <p:ph type="dt" sz="half" idx="10"/>
          </p:nvPr>
        </p:nvSpPr>
        <p:spPr/>
        <p:txBody>
          <a:bodyPr/>
          <a:lstStyle/>
          <a:p>
            <a:fld id="{3B9F33C8-8A6A-49A2-8949-28E9F813AC6F}" type="datetimeFigureOut">
              <a:rPr lang="en-US" smtClean="0"/>
              <a:t>3/2/2021</a:t>
            </a:fld>
            <a:endParaRPr lang="en-US"/>
          </a:p>
        </p:txBody>
      </p:sp>
      <p:sp>
        <p:nvSpPr>
          <p:cNvPr id="5" name="Footer Placeholder 4">
            <a:extLst>
              <a:ext uri="{FF2B5EF4-FFF2-40B4-BE49-F238E27FC236}">
                <a16:creationId xmlns:a16="http://schemas.microsoft.com/office/drawing/2014/main" id="{760BA6C0-242A-4110-98C6-E7BD92DA1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3C66A-E38D-40A5-BF12-97A984AF8450}"/>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322179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AA640-7A9A-4537-981A-AA0F841989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1F7D6F-053E-4453-B16F-FEB59AA5DB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CC8BF-41D5-4C87-AD68-B7DC3B2ECD78}"/>
              </a:ext>
            </a:extLst>
          </p:cNvPr>
          <p:cNvSpPr>
            <a:spLocks noGrp="1"/>
          </p:cNvSpPr>
          <p:nvPr>
            <p:ph type="dt" sz="half" idx="10"/>
          </p:nvPr>
        </p:nvSpPr>
        <p:spPr/>
        <p:txBody>
          <a:bodyPr/>
          <a:lstStyle/>
          <a:p>
            <a:fld id="{3B9F33C8-8A6A-49A2-8949-28E9F813AC6F}" type="datetimeFigureOut">
              <a:rPr lang="en-US" smtClean="0"/>
              <a:t>3/2/2021</a:t>
            </a:fld>
            <a:endParaRPr lang="en-US"/>
          </a:p>
        </p:txBody>
      </p:sp>
      <p:sp>
        <p:nvSpPr>
          <p:cNvPr id="5" name="Footer Placeholder 4">
            <a:extLst>
              <a:ext uri="{FF2B5EF4-FFF2-40B4-BE49-F238E27FC236}">
                <a16:creationId xmlns:a16="http://schemas.microsoft.com/office/drawing/2014/main" id="{F47E28C1-4E05-45F5-8DC0-6129C28A9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9A298-6747-4E84-8C49-2602089745AF}"/>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941228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FC40-8C8E-4CD5-8CEC-8FC5856E32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F76AFB-EB0D-4266-AC2F-B7CA02252C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2D626-284A-463A-97E3-CF8EF93CB4D7}"/>
              </a:ext>
            </a:extLst>
          </p:cNvPr>
          <p:cNvSpPr>
            <a:spLocks noGrp="1"/>
          </p:cNvSpPr>
          <p:nvPr>
            <p:ph type="dt" sz="half" idx="10"/>
          </p:nvPr>
        </p:nvSpPr>
        <p:spPr/>
        <p:txBody>
          <a:bodyPr/>
          <a:lstStyle/>
          <a:p>
            <a:fld id="{3B9F33C8-8A6A-49A2-8949-28E9F813AC6F}" type="datetimeFigureOut">
              <a:rPr lang="en-US" smtClean="0"/>
              <a:t>3/2/2021</a:t>
            </a:fld>
            <a:endParaRPr lang="en-US"/>
          </a:p>
        </p:txBody>
      </p:sp>
      <p:sp>
        <p:nvSpPr>
          <p:cNvPr id="5" name="Footer Placeholder 4">
            <a:extLst>
              <a:ext uri="{FF2B5EF4-FFF2-40B4-BE49-F238E27FC236}">
                <a16:creationId xmlns:a16="http://schemas.microsoft.com/office/drawing/2014/main" id="{F9F6239A-0202-4197-8BCD-0F6F3B1BA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132B5-0C2F-445A-8657-984FD0FEB5B8}"/>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409056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FF13-BB9C-4EC2-895B-A167BDBD5A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32BB3D-8325-4020-AB88-A3E9672E5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05F54F-564A-47D3-8B85-B5C4243538D9}"/>
              </a:ext>
            </a:extLst>
          </p:cNvPr>
          <p:cNvSpPr>
            <a:spLocks noGrp="1"/>
          </p:cNvSpPr>
          <p:nvPr>
            <p:ph type="dt" sz="half" idx="10"/>
          </p:nvPr>
        </p:nvSpPr>
        <p:spPr/>
        <p:txBody>
          <a:bodyPr/>
          <a:lstStyle/>
          <a:p>
            <a:fld id="{3B9F33C8-8A6A-49A2-8949-28E9F813AC6F}" type="datetimeFigureOut">
              <a:rPr lang="en-US" smtClean="0"/>
              <a:t>3/2/2021</a:t>
            </a:fld>
            <a:endParaRPr lang="en-US"/>
          </a:p>
        </p:txBody>
      </p:sp>
      <p:sp>
        <p:nvSpPr>
          <p:cNvPr id="5" name="Footer Placeholder 4">
            <a:extLst>
              <a:ext uri="{FF2B5EF4-FFF2-40B4-BE49-F238E27FC236}">
                <a16:creationId xmlns:a16="http://schemas.microsoft.com/office/drawing/2014/main" id="{8ED23131-A06A-40FB-A003-5C292D00B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BB451-8661-42D6-812C-CC7240749123}"/>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233337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A45D7-0577-4ECC-AE1A-B9D0467A3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4D2DC-A330-4C30-9AC9-F0D43808AB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21711A-AE9E-4551-AD8D-EF1F629937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DA2060-7CD5-4430-ABA8-01C736E04DBF}"/>
              </a:ext>
            </a:extLst>
          </p:cNvPr>
          <p:cNvSpPr>
            <a:spLocks noGrp="1"/>
          </p:cNvSpPr>
          <p:nvPr>
            <p:ph type="dt" sz="half" idx="10"/>
          </p:nvPr>
        </p:nvSpPr>
        <p:spPr/>
        <p:txBody>
          <a:bodyPr/>
          <a:lstStyle/>
          <a:p>
            <a:fld id="{3B9F33C8-8A6A-49A2-8949-28E9F813AC6F}" type="datetimeFigureOut">
              <a:rPr lang="en-US" smtClean="0"/>
              <a:t>3/2/2021</a:t>
            </a:fld>
            <a:endParaRPr lang="en-US"/>
          </a:p>
        </p:txBody>
      </p:sp>
      <p:sp>
        <p:nvSpPr>
          <p:cNvPr id="6" name="Footer Placeholder 5">
            <a:extLst>
              <a:ext uri="{FF2B5EF4-FFF2-40B4-BE49-F238E27FC236}">
                <a16:creationId xmlns:a16="http://schemas.microsoft.com/office/drawing/2014/main" id="{DFAFEC48-DBC9-41F2-AD46-58AE1131A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67EC6-EA09-4B97-98D6-E0260F13D6A1}"/>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4039512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4A50-C086-4018-8546-1554DA1A17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B7C149-A5CB-4EA2-858E-EA3123C43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5615C8-52C6-4046-A979-1C49A14992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289A43-F90C-4DF5-BDD3-62243006E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9482FF-DD31-45BE-8B53-1F1E0A6325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1027C6-B1DC-4BE4-B486-1AAA7AFA2831}"/>
              </a:ext>
            </a:extLst>
          </p:cNvPr>
          <p:cNvSpPr>
            <a:spLocks noGrp="1"/>
          </p:cNvSpPr>
          <p:nvPr>
            <p:ph type="dt" sz="half" idx="10"/>
          </p:nvPr>
        </p:nvSpPr>
        <p:spPr/>
        <p:txBody>
          <a:bodyPr/>
          <a:lstStyle/>
          <a:p>
            <a:fld id="{3B9F33C8-8A6A-49A2-8949-28E9F813AC6F}" type="datetimeFigureOut">
              <a:rPr lang="en-US" smtClean="0"/>
              <a:t>3/2/2021</a:t>
            </a:fld>
            <a:endParaRPr lang="en-US"/>
          </a:p>
        </p:txBody>
      </p:sp>
      <p:sp>
        <p:nvSpPr>
          <p:cNvPr id="8" name="Footer Placeholder 7">
            <a:extLst>
              <a:ext uri="{FF2B5EF4-FFF2-40B4-BE49-F238E27FC236}">
                <a16:creationId xmlns:a16="http://schemas.microsoft.com/office/drawing/2014/main" id="{FFAC927D-89CD-4149-AE32-7D6B3FEFB2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CB8AA9-C276-408B-92E4-D305C5AD7A7A}"/>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06990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BC6D-31C4-45C7-A202-213B171A5A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D171BE-F14A-4733-89AA-09CEDE2318FA}"/>
              </a:ext>
            </a:extLst>
          </p:cNvPr>
          <p:cNvSpPr>
            <a:spLocks noGrp="1"/>
          </p:cNvSpPr>
          <p:nvPr>
            <p:ph type="dt" sz="half" idx="10"/>
          </p:nvPr>
        </p:nvSpPr>
        <p:spPr/>
        <p:txBody>
          <a:bodyPr/>
          <a:lstStyle/>
          <a:p>
            <a:fld id="{3B9F33C8-8A6A-49A2-8949-28E9F813AC6F}" type="datetimeFigureOut">
              <a:rPr lang="en-US" smtClean="0"/>
              <a:t>3/2/2021</a:t>
            </a:fld>
            <a:endParaRPr lang="en-US"/>
          </a:p>
        </p:txBody>
      </p:sp>
      <p:sp>
        <p:nvSpPr>
          <p:cNvPr id="4" name="Footer Placeholder 3">
            <a:extLst>
              <a:ext uri="{FF2B5EF4-FFF2-40B4-BE49-F238E27FC236}">
                <a16:creationId xmlns:a16="http://schemas.microsoft.com/office/drawing/2014/main" id="{7FE4FE29-F75D-4A78-B038-A4BCD13765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5D667C-AE37-445C-90E8-62DABF3BBD0D}"/>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27490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32C655-BBC8-4EEC-8240-945B8013371F}"/>
              </a:ext>
            </a:extLst>
          </p:cNvPr>
          <p:cNvSpPr>
            <a:spLocks noGrp="1"/>
          </p:cNvSpPr>
          <p:nvPr>
            <p:ph type="dt" sz="half" idx="10"/>
          </p:nvPr>
        </p:nvSpPr>
        <p:spPr/>
        <p:txBody>
          <a:bodyPr/>
          <a:lstStyle/>
          <a:p>
            <a:fld id="{3B9F33C8-8A6A-49A2-8949-28E9F813AC6F}" type="datetimeFigureOut">
              <a:rPr lang="en-US" smtClean="0"/>
              <a:t>3/2/2021</a:t>
            </a:fld>
            <a:endParaRPr lang="en-US"/>
          </a:p>
        </p:txBody>
      </p:sp>
      <p:sp>
        <p:nvSpPr>
          <p:cNvPr id="3" name="Footer Placeholder 2">
            <a:extLst>
              <a:ext uri="{FF2B5EF4-FFF2-40B4-BE49-F238E27FC236}">
                <a16:creationId xmlns:a16="http://schemas.microsoft.com/office/drawing/2014/main" id="{992A0ED1-C850-4409-A0D1-A145206F7B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2649C4-0B59-4A18-9BF4-2D22BF7CE46E}"/>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369673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B938-FCC5-478A-8EC0-F0653FC018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D5D93F-2F4D-472E-8B38-267CAC710E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3A3EEC-1029-4838-AA25-A89943584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1281F2-0E24-4A0D-B7E3-AD40C9DFA887}"/>
              </a:ext>
            </a:extLst>
          </p:cNvPr>
          <p:cNvSpPr>
            <a:spLocks noGrp="1"/>
          </p:cNvSpPr>
          <p:nvPr>
            <p:ph type="dt" sz="half" idx="10"/>
          </p:nvPr>
        </p:nvSpPr>
        <p:spPr/>
        <p:txBody>
          <a:bodyPr/>
          <a:lstStyle/>
          <a:p>
            <a:fld id="{3B9F33C8-8A6A-49A2-8949-28E9F813AC6F}" type="datetimeFigureOut">
              <a:rPr lang="en-US" smtClean="0"/>
              <a:t>3/2/2021</a:t>
            </a:fld>
            <a:endParaRPr lang="en-US"/>
          </a:p>
        </p:txBody>
      </p:sp>
      <p:sp>
        <p:nvSpPr>
          <p:cNvPr id="6" name="Footer Placeholder 5">
            <a:extLst>
              <a:ext uri="{FF2B5EF4-FFF2-40B4-BE49-F238E27FC236}">
                <a16:creationId xmlns:a16="http://schemas.microsoft.com/office/drawing/2014/main" id="{311A842E-423B-485B-8BFC-0D1C13C8C7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71804-2BF4-4783-8752-DCB75E9E4431}"/>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69660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5F4D-7C9F-43C8-8DB3-FC05094BD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FC9279-1332-4BFB-8925-2DAB643483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96C1CA-DB00-47F7-8298-94D136B71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525BC-EEB1-4AD5-80FB-453C405BE651}"/>
              </a:ext>
            </a:extLst>
          </p:cNvPr>
          <p:cNvSpPr>
            <a:spLocks noGrp="1"/>
          </p:cNvSpPr>
          <p:nvPr>
            <p:ph type="dt" sz="half" idx="10"/>
          </p:nvPr>
        </p:nvSpPr>
        <p:spPr/>
        <p:txBody>
          <a:bodyPr/>
          <a:lstStyle/>
          <a:p>
            <a:fld id="{3B9F33C8-8A6A-49A2-8949-28E9F813AC6F}" type="datetimeFigureOut">
              <a:rPr lang="en-US" smtClean="0"/>
              <a:t>3/2/2021</a:t>
            </a:fld>
            <a:endParaRPr lang="en-US"/>
          </a:p>
        </p:txBody>
      </p:sp>
      <p:sp>
        <p:nvSpPr>
          <p:cNvPr id="6" name="Footer Placeholder 5">
            <a:extLst>
              <a:ext uri="{FF2B5EF4-FFF2-40B4-BE49-F238E27FC236}">
                <a16:creationId xmlns:a16="http://schemas.microsoft.com/office/drawing/2014/main" id="{62D497B8-C233-4CB1-A4F5-4C36C2914F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FF6B85-2993-4F01-85A4-4AD40FEF496A}"/>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811529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5BD32F-CD76-4045-B723-C0FF04377B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94176F-01FD-4E02-8C70-70DBCA3DF4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72DC8-D291-4AFC-9DD6-8BCBE57C5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F33C8-8A6A-49A2-8949-28E9F813AC6F}" type="datetimeFigureOut">
              <a:rPr lang="en-US" smtClean="0"/>
              <a:t>3/2/2021</a:t>
            </a:fld>
            <a:endParaRPr lang="en-US"/>
          </a:p>
        </p:txBody>
      </p:sp>
      <p:sp>
        <p:nvSpPr>
          <p:cNvPr id="5" name="Footer Placeholder 4">
            <a:extLst>
              <a:ext uri="{FF2B5EF4-FFF2-40B4-BE49-F238E27FC236}">
                <a16:creationId xmlns:a16="http://schemas.microsoft.com/office/drawing/2014/main" id="{E78FF478-58DD-43BC-A62D-73AECE4A14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579D28-91BC-4C04-B1A4-F19BC4562A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E45DA-37E0-4DEF-A6F5-3567A4B31782}" type="slidenum">
              <a:rPr lang="en-US" smtClean="0"/>
              <a:t>‹#›</a:t>
            </a:fld>
            <a:endParaRPr lang="en-US"/>
          </a:p>
        </p:txBody>
      </p:sp>
    </p:spTree>
    <p:extLst>
      <p:ext uri="{BB962C8B-B14F-4D97-AF65-F5344CB8AC3E}">
        <p14:creationId xmlns:p14="http://schemas.microsoft.com/office/powerpoint/2010/main" val="1355750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D7BB-29CD-4CFA-B113-158C39859BE8}"/>
              </a:ext>
            </a:extLst>
          </p:cNvPr>
          <p:cNvSpPr>
            <a:spLocks noGrp="1"/>
          </p:cNvSpPr>
          <p:nvPr>
            <p:ph type="ctrTitle"/>
          </p:nvPr>
        </p:nvSpPr>
        <p:spPr/>
        <p:txBody>
          <a:bodyPr/>
          <a:lstStyle/>
          <a:p>
            <a:r>
              <a:rPr lang="en-US" dirty="0"/>
              <a:t>Using Source Generators for Fun (and Maybe Profit)</a:t>
            </a:r>
          </a:p>
        </p:txBody>
      </p:sp>
      <p:sp>
        <p:nvSpPr>
          <p:cNvPr id="3" name="Subtitle 2">
            <a:extLst>
              <a:ext uri="{FF2B5EF4-FFF2-40B4-BE49-F238E27FC236}">
                <a16:creationId xmlns:a16="http://schemas.microsoft.com/office/drawing/2014/main" id="{2EAF0956-CF51-4575-8465-AA5B3F8672A4}"/>
              </a:ext>
            </a:extLst>
          </p:cNvPr>
          <p:cNvSpPr>
            <a:spLocks noGrp="1"/>
          </p:cNvSpPr>
          <p:nvPr>
            <p:ph type="subTitle" idx="1"/>
          </p:nvPr>
        </p:nvSpPr>
        <p:spPr/>
        <p:txBody>
          <a:bodyPr/>
          <a:lstStyle/>
          <a:p>
            <a:r>
              <a:rPr lang="en-US" dirty="0"/>
              <a:t>Jason Bock</a:t>
            </a:r>
          </a:p>
          <a:p>
            <a:r>
              <a:rPr lang="en-US" dirty="0"/>
              <a:t>Developer Advocate</a:t>
            </a:r>
          </a:p>
          <a:p>
            <a:r>
              <a:rPr lang="en-US" dirty="0"/>
              <a:t>Quicken Loans</a:t>
            </a:r>
          </a:p>
        </p:txBody>
      </p:sp>
    </p:spTree>
    <p:extLst>
      <p:ext uri="{BB962C8B-B14F-4D97-AF65-F5344CB8AC3E}">
        <p14:creationId xmlns:p14="http://schemas.microsoft.com/office/powerpoint/2010/main" val="1861047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The What and the Why</a:t>
            </a:r>
          </a:p>
        </p:txBody>
      </p:sp>
      <p:sp>
        <p:nvSpPr>
          <p:cNvPr id="5" name="TextBox 4">
            <a:extLst>
              <a:ext uri="{FF2B5EF4-FFF2-40B4-BE49-F238E27FC236}">
                <a16:creationId xmlns:a16="http://schemas.microsoft.com/office/drawing/2014/main" id="{E090012D-2950-493B-AF3F-AA8E53E7CF60}"/>
              </a:ext>
            </a:extLst>
          </p:cNvPr>
          <p:cNvSpPr txBox="1"/>
          <p:nvPr/>
        </p:nvSpPr>
        <p:spPr>
          <a:xfrm>
            <a:off x="2278288" y="1522699"/>
            <a:ext cx="7814960" cy="4893647"/>
          </a:xfrm>
          <a:prstGeom prst="rect">
            <a:avLst/>
          </a:prstGeom>
          <a:noFill/>
          <a:ln>
            <a:solidFill>
              <a:schemeClr val="tx1"/>
            </a:solidFill>
          </a:ln>
        </p:spPr>
        <p:txBody>
          <a:bodyPr wrap="none" rtlCol="0" anchor="ctr" anchorCtr="0">
            <a:spAutoFit/>
          </a:bodyPr>
          <a:lstStyle/>
          <a:p>
            <a:r>
              <a:rPr lang="en-US" sz="1200" dirty="0">
                <a:latin typeface="Cascadia Code" panose="020B0609020000020004" pitchFamily="49" charset="0"/>
                <a:cs typeface="Cascadia Code" panose="020B0609020000020004" pitchFamily="49" charset="0"/>
              </a:rPr>
              <a:t>using </a:t>
            </a:r>
            <a:r>
              <a:rPr lang="en-US" sz="1200" dirty="0" err="1">
                <a:latin typeface="Cascadia Code" panose="020B0609020000020004" pitchFamily="49" charset="0"/>
                <a:cs typeface="Cascadia Code" panose="020B0609020000020004" pitchFamily="49" charset="0"/>
              </a:rPr>
              <a:t>System.ComponentModel</a:t>
            </a:r>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using </a:t>
            </a:r>
            <a:r>
              <a:rPr lang="en-US" sz="1200" dirty="0" err="1">
                <a:latin typeface="Cascadia Code" panose="020B0609020000020004" pitchFamily="49" charset="0"/>
                <a:cs typeface="Cascadia Code" panose="020B0609020000020004" pitchFamily="49" charset="0"/>
              </a:rPr>
              <a:t>System.Runtime.CompilerServices</a:t>
            </a:r>
            <a:r>
              <a:rPr lang="en-US" sz="1200" dirty="0">
                <a:latin typeface="Cascadia Code" panose="020B0609020000020004" pitchFamily="49" charset="0"/>
                <a:cs typeface="Cascadia Code" panose="020B0609020000020004" pitchFamily="49" charset="0"/>
              </a:rPr>
              <a:t>;</a:t>
            </a:r>
          </a:p>
          <a:p>
            <a:endParaRPr lang="en-US" sz="1200" dirty="0">
              <a:latin typeface="Cascadia Code" panose="020B0609020000020004" pitchFamily="49" charset="0"/>
              <a:cs typeface="Cascadia Code" panose="020B0609020000020004" pitchFamily="49" charset="0"/>
            </a:endParaRPr>
          </a:p>
          <a:p>
            <a:r>
              <a:rPr lang="en-US" sz="1200" dirty="0">
                <a:latin typeface="Cascadia Code" panose="020B0609020000020004" pitchFamily="49" charset="0"/>
                <a:cs typeface="Cascadia Code" panose="020B0609020000020004" pitchFamily="49" charset="0"/>
              </a:rPr>
              <a:t>public sealed class Customer</a:t>
            </a:r>
          </a:p>
          <a:p>
            <a:r>
              <a:rPr lang="en-US" sz="1200" dirty="0">
                <a:latin typeface="Cascadia Code" panose="020B0609020000020004" pitchFamily="49" charset="0"/>
                <a:cs typeface="Cascadia Code" panose="020B0609020000020004" pitchFamily="49" charset="0"/>
              </a:rPr>
              <a:t>  : </a:t>
            </a:r>
            <a:r>
              <a:rPr lang="en-US" sz="1200" dirty="0" err="1">
                <a:latin typeface="Cascadia Code" panose="020B0609020000020004" pitchFamily="49" charset="0"/>
                <a:cs typeface="Cascadia Code" panose="020B0609020000020004" pitchFamily="49" charset="0"/>
              </a:rPr>
              <a:t>INotifyPropertyChanged</a:t>
            </a:r>
            <a:endParaRPr lang="en-US" sz="1200" dirty="0">
              <a:latin typeface="Cascadia Code" panose="020B0609020000020004" pitchFamily="49" charset="0"/>
              <a:cs typeface="Cascadia Code" panose="020B0609020000020004" pitchFamily="49" charset="0"/>
            </a:endParaRPr>
          </a:p>
          <a:p>
            <a:r>
              <a:rPr lang="en-US" sz="1200" dirty="0">
                <a:latin typeface="Cascadia Code" panose="020B0609020000020004" pitchFamily="49" charset="0"/>
                <a:cs typeface="Cascadia Code" panose="020B0609020000020004" pitchFamily="49" charset="0"/>
              </a:rPr>
              <a:t>{</a:t>
            </a:r>
          </a:p>
          <a:p>
            <a:r>
              <a:rPr lang="en-US" sz="1200" dirty="0">
                <a:latin typeface="Cascadia Code" panose="020B0609020000020004" pitchFamily="49" charset="0"/>
                <a:cs typeface="Cascadia Code" panose="020B0609020000020004" pitchFamily="49" charset="0"/>
              </a:rPr>
              <a:t>  private string? name;</a:t>
            </a:r>
          </a:p>
          <a:p>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  private void </a:t>
            </a:r>
            <a:r>
              <a:rPr lang="en-US" sz="1200" dirty="0" err="1">
                <a:latin typeface="Cascadia Code" panose="020B0609020000020004" pitchFamily="49" charset="0"/>
                <a:cs typeface="Cascadia Code" panose="020B0609020000020004" pitchFamily="49" charset="0"/>
              </a:rPr>
              <a:t>NotifyPropertyChanged</a:t>
            </a:r>
            <a:r>
              <a:rPr lang="en-US" sz="1200" dirty="0">
                <a:latin typeface="Cascadia Code" panose="020B0609020000020004" pitchFamily="49" charset="0"/>
                <a:cs typeface="Cascadia Code" panose="020B0609020000020004" pitchFamily="49" charset="0"/>
              </a:rPr>
              <a:t>([</a:t>
            </a:r>
            <a:r>
              <a:rPr lang="en-US" sz="1200" dirty="0" err="1">
                <a:latin typeface="Cascadia Code" panose="020B0609020000020004" pitchFamily="49" charset="0"/>
                <a:cs typeface="Cascadia Code" panose="020B0609020000020004" pitchFamily="49" charset="0"/>
              </a:rPr>
              <a:t>CallerMemberName</a:t>
            </a:r>
            <a:r>
              <a:rPr lang="en-US" sz="1200" dirty="0">
                <a:latin typeface="Cascadia Code" panose="020B0609020000020004" pitchFamily="49" charset="0"/>
                <a:cs typeface="Cascadia Code" panose="020B0609020000020004" pitchFamily="49" charset="0"/>
              </a:rPr>
              <a:t>] string </a:t>
            </a:r>
            <a:r>
              <a:rPr lang="en-US" sz="1200" dirty="0" err="1">
                <a:latin typeface="Cascadia Code" panose="020B0609020000020004" pitchFamily="49" charset="0"/>
                <a:cs typeface="Cascadia Code" panose="020B0609020000020004" pitchFamily="49" charset="0"/>
              </a:rPr>
              <a:t>propertyName</a:t>
            </a:r>
            <a:r>
              <a:rPr lang="en-US" sz="1200" dirty="0">
                <a:latin typeface="Cascadia Code" panose="020B0609020000020004" pitchFamily="49" charset="0"/>
                <a:cs typeface="Cascadia Code" panose="020B0609020000020004" pitchFamily="49" charset="0"/>
              </a:rPr>
              <a:t> = "") =&gt; </a:t>
            </a:r>
          </a:p>
          <a:p>
            <a:r>
              <a:rPr lang="en-US" sz="1200" dirty="0">
                <a:latin typeface="Cascadia Code" panose="020B0609020000020004" pitchFamily="49" charset="0"/>
                <a:cs typeface="Cascadia Code" panose="020B0609020000020004" pitchFamily="49" charset="0"/>
              </a:rPr>
              <a:t>    this.</a:t>
            </a:r>
            <a:r>
              <a:rPr lang="en-US" sz="1200" dirty="0" err="1">
                <a:latin typeface="Cascadia Code" panose="020B0609020000020004" pitchFamily="49" charset="0"/>
                <a:cs typeface="Cascadia Code" panose="020B0609020000020004" pitchFamily="49" charset="0"/>
              </a:rPr>
              <a:t>PropertyChanged</a:t>
            </a:r>
            <a:r>
              <a:rPr lang="en-US" sz="1200" dirty="0">
                <a:latin typeface="Cascadia Code" panose="020B0609020000020004" pitchFamily="49" charset="0"/>
                <a:cs typeface="Cascadia Code" panose="020B0609020000020004" pitchFamily="49" charset="0"/>
              </a:rPr>
              <a:t>?.Invoke(this, new(</a:t>
            </a:r>
            <a:r>
              <a:rPr lang="en-US" sz="1200" dirty="0" err="1">
                <a:latin typeface="Cascadia Code" panose="020B0609020000020004" pitchFamily="49" charset="0"/>
                <a:cs typeface="Cascadia Code" panose="020B0609020000020004" pitchFamily="49" charset="0"/>
              </a:rPr>
              <a:t>propertyName</a:t>
            </a:r>
            <a:r>
              <a:rPr lang="en-US" sz="1200" dirty="0">
                <a:latin typeface="Cascadia Code" panose="020B0609020000020004" pitchFamily="49" charset="0"/>
                <a:cs typeface="Cascadia Code" panose="020B0609020000020004" pitchFamily="49" charset="0"/>
              </a:rPr>
              <a:t>));</a:t>
            </a:r>
          </a:p>
          <a:p>
            <a:endParaRPr lang="en-US" sz="1200" dirty="0">
              <a:latin typeface="Cascadia Code" panose="020B0609020000020004" pitchFamily="49" charset="0"/>
              <a:cs typeface="Cascadia Code" panose="020B0609020000020004" pitchFamily="49" charset="0"/>
            </a:endParaRPr>
          </a:p>
          <a:p>
            <a:r>
              <a:rPr lang="en-US" sz="1200" dirty="0">
                <a:latin typeface="Cascadia Code" panose="020B0609020000020004" pitchFamily="49" charset="0"/>
                <a:cs typeface="Cascadia Code" panose="020B0609020000020004" pitchFamily="49" charset="0"/>
              </a:rPr>
              <a:t>  public string? Name</a:t>
            </a:r>
          </a:p>
          <a:p>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    get =&gt; this.name;</a:t>
            </a:r>
          </a:p>
          <a:p>
            <a:r>
              <a:rPr lang="en-US" sz="1200" dirty="0">
                <a:latin typeface="Cascadia Code" panose="020B0609020000020004" pitchFamily="49" charset="0"/>
                <a:cs typeface="Cascadia Code" panose="020B0609020000020004" pitchFamily="49" charset="0"/>
              </a:rPr>
              <a:t>    set</a:t>
            </a:r>
          </a:p>
          <a:p>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      if (value != </a:t>
            </a:r>
            <a:r>
              <a:rPr lang="en-US" sz="1200" dirty="0" err="1">
                <a:latin typeface="Cascadia Code" panose="020B0609020000020004" pitchFamily="49" charset="0"/>
                <a:cs typeface="Cascadia Code" panose="020B0609020000020004" pitchFamily="49" charset="0"/>
              </a:rPr>
              <a:t>this.customerNameValue</a:t>
            </a:r>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      {  </a:t>
            </a:r>
          </a:p>
          <a:p>
            <a:r>
              <a:rPr lang="en-US" sz="1200" dirty="0">
                <a:latin typeface="Cascadia Code" panose="020B0609020000020004" pitchFamily="49" charset="0"/>
                <a:cs typeface="Cascadia Code" panose="020B0609020000020004" pitchFamily="49" charset="0"/>
              </a:rPr>
              <a:t>        this.name = value;  </a:t>
            </a:r>
          </a:p>
          <a:p>
            <a:r>
              <a:rPr lang="en-US" sz="1200" dirty="0">
                <a:latin typeface="Cascadia Code" panose="020B0609020000020004" pitchFamily="49" charset="0"/>
                <a:cs typeface="Cascadia Code" panose="020B0609020000020004" pitchFamily="49" charset="0"/>
              </a:rPr>
              <a:t>        </a:t>
            </a:r>
            <a:r>
              <a:rPr lang="en-US" sz="1200" dirty="0" err="1">
                <a:latin typeface="Cascadia Code" panose="020B0609020000020004" pitchFamily="49" charset="0"/>
                <a:cs typeface="Cascadia Code" panose="020B0609020000020004" pitchFamily="49" charset="0"/>
              </a:rPr>
              <a:t>this.NotifyPropertyChanged</a:t>
            </a:r>
            <a:r>
              <a:rPr lang="en-US" sz="1200" dirty="0">
                <a:latin typeface="Cascadia Code" panose="020B0609020000020004" pitchFamily="49" charset="0"/>
                <a:cs typeface="Cascadia Code" panose="020B0609020000020004" pitchFamily="49" charset="0"/>
              </a:rPr>
              <a:t>();</a:t>
            </a:r>
          </a:p>
          <a:p>
            <a:r>
              <a:rPr lang="en-US" sz="1200" dirty="0">
                <a:latin typeface="Cascadia Code" panose="020B0609020000020004" pitchFamily="49" charset="0"/>
                <a:cs typeface="Cascadia Code" panose="020B0609020000020004" pitchFamily="49" charset="0"/>
              </a:rPr>
              <a:t>      }  	</a:t>
            </a:r>
          </a:p>
          <a:p>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  public event </a:t>
            </a:r>
            <a:r>
              <a:rPr lang="en-US" sz="1200" dirty="0" err="1">
                <a:latin typeface="Cascadia Code" panose="020B0609020000020004" pitchFamily="49" charset="0"/>
                <a:cs typeface="Cascadia Code" panose="020B0609020000020004" pitchFamily="49" charset="0"/>
              </a:rPr>
              <a:t>PropertyChangedEventHandler</a:t>
            </a:r>
            <a:r>
              <a:rPr lang="en-US" sz="1200" dirty="0">
                <a:latin typeface="Cascadia Code" panose="020B0609020000020004" pitchFamily="49" charset="0"/>
                <a:cs typeface="Cascadia Code" panose="020B0609020000020004" pitchFamily="49" charset="0"/>
              </a:rPr>
              <a:t> </a:t>
            </a:r>
            <a:r>
              <a:rPr lang="en-US" sz="1200" dirty="0" err="1">
                <a:latin typeface="Cascadia Code" panose="020B0609020000020004" pitchFamily="49" charset="0"/>
                <a:cs typeface="Cascadia Code" panose="020B0609020000020004" pitchFamily="49" charset="0"/>
              </a:rPr>
              <a:t>PropertyChanged</a:t>
            </a:r>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1128462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The What and the Why</a:t>
            </a:r>
          </a:p>
        </p:txBody>
      </p:sp>
      <p:sp>
        <p:nvSpPr>
          <p:cNvPr id="5" name="TextBox 4">
            <a:extLst>
              <a:ext uri="{FF2B5EF4-FFF2-40B4-BE49-F238E27FC236}">
                <a16:creationId xmlns:a16="http://schemas.microsoft.com/office/drawing/2014/main" id="{E090012D-2950-493B-AF3F-AA8E53E7CF60}"/>
              </a:ext>
            </a:extLst>
          </p:cNvPr>
          <p:cNvSpPr txBox="1"/>
          <p:nvPr/>
        </p:nvSpPr>
        <p:spPr>
          <a:xfrm>
            <a:off x="1127332" y="2430262"/>
            <a:ext cx="9937336" cy="2862322"/>
          </a:xfrm>
          <a:prstGeom prst="rect">
            <a:avLst/>
          </a:prstGeom>
          <a:noFill/>
          <a:ln>
            <a:solidFill>
              <a:schemeClr val="tx1"/>
            </a:solidFill>
          </a:ln>
        </p:spPr>
        <p:txBody>
          <a:bodyPr wrap="none" rtlCol="0" anchor="ctr" anchorCtr="0">
            <a:spAutoFit/>
          </a:bodyPr>
          <a:lstStyle/>
          <a:p>
            <a:r>
              <a:rPr lang="en-US" sz="3600" dirty="0">
                <a:latin typeface="Cascadia Code" panose="020B0609020000020004" pitchFamily="49" charset="0"/>
                <a:cs typeface="Cascadia Code" panose="020B0609020000020004" pitchFamily="49" charset="0"/>
              </a:rPr>
              <a:t>public partial sealed class Customer</a:t>
            </a:r>
          </a:p>
          <a:p>
            <a:r>
              <a:rPr lang="en-US" sz="3600" dirty="0">
                <a:latin typeface="Cascadia Code" panose="020B0609020000020004" pitchFamily="49" charset="0"/>
                <a:cs typeface="Cascadia Code" panose="020B0609020000020004" pitchFamily="49" charset="0"/>
              </a:rPr>
              <a:t>{</a:t>
            </a:r>
          </a:p>
          <a:p>
            <a:r>
              <a:rPr lang="en-US" sz="3600" dirty="0">
                <a:latin typeface="Cascadia Code" panose="020B0609020000020004" pitchFamily="49" charset="0"/>
                <a:cs typeface="Cascadia Code" panose="020B0609020000020004" pitchFamily="49" charset="0"/>
              </a:rPr>
              <a:t>  [</a:t>
            </a:r>
            <a:r>
              <a:rPr lang="en-US" sz="3600" dirty="0" err="1">
                <a:latin typeface="Cascadia Code" panose="020B0609020000020004" pitchFamily="49" charset="0"/>
                <a:cs typeface="Cascadia Code" panose="020B0609020000020004" pitchFamily="49" charset="0"/>
              </a:rPr>
              <a:t>AutoNotify</a:t>
            </a:r>
            <a:r>
              <a:rPr lang="en-US" sz="3600" dirty="0">
                <a:latin typeface="Cascadia Code" panose="020B0609020000020004" pitchFamily="49" charset="0"/>
                <a:cs typeface="Cascadia Code" panose="020B0609020000020004" pitchFamily="49" charset="0"/>
              </a:rPr>
              <a:t>]</a:t>
            </a:r>
          </a:p>
          <a:p>
            <a:r>
              <a:rPr lang="en-US" sz="3600" dirty="0">
                <a:latin typeface="Cascadia Code" panose="020B0609020000020004" pitchFamily="49" charset="0"/>
                <a:cs typeface="Cascadia Code" panose="020B0609020000020004" pitchFamily="49" charset="0"/>
              </a:rPr>
              <a:t>  private string? name;</a:t>
            </a:r>
          </a:p>
          <a:p>
            <a:r>
              <a:rPr lang="en-US" sz="36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2990456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The What and the Why</a:t>
            </a:r>
          </a:p>
        </p:txBody>
      </p:sp>
      <p:sp>
        <p:nvSpPr>
          <p:cNvPr id="5" name="TextBox 4">
            <a:extLst>
              <a:ext uri="{FF2B5EF4-FFF2-40B4-BE49-F238E27FC236}">
                <a16:creationId xmlns:a16="http://schemas.microsoft.com/office/drawing/2014/main" id="{E090012D-2950-493B-AF3F-AA8E53E7CF60}"/>
              </a:ext>
            </a:extLst>
          </p:cNvPr>
          <p:cNvSpPr txBox="1"/>
          <p:nvPr/>
        </p:nvSpPr>
        <p:spPr>
          <a:xfrm>
            <a:off x="2457824" y="2252324"/>
            <a:ext cx="7276351" cy="4524315"/>
          </a:xfrm>
          <a:prstGeom prst="rect">
            <a:avLst/>
          </a:prstGeom>
          <a:noFill/>
          <a:ln>
            <a:solidFill>
              <a:schemeClr val="tx1"/>
            </a:solidFill>
          </a:ln>
        </p:spPr>
        <p:txBody>
          <a:bodyPr wrap="none" rtlCol="0" anchor="ctr" anchorCtr="0">
            <a:spAutoFit/>
          </a:bodyPr>
          <a:lstStyle/>
          <a:p>
            <a:r>
              <a:rPr lang="en-US" sz="1200" dirty="0">
                <a:latin typeface="Cascadia Code" panose="020B0609020000020004" pitchFamily="49" charset="0"/>
                <a:cs typeface="Cascadia Code" panose="020B0609020000020004" pitchFamily="49" charset="0"/>
              </a:rPr>
              <a:t>public static </a:t>
            </a:r>
            <a:r>
              <a:rPr lang="en-US" sz="1200" dirty="0" err="1">
                <a:latin typeface="Cascadia Code" panose="020B0609020000020004" pitchFamily="49" charset="0"/>
                <a:cs typeface="Cascadia Code" panose="020B0609020000020004" pitchFamily="49" charset="0"/>
              </a:rPr>
              <a:t>TDestination</a:t>
            </a:r>
            <a:r>
              <a:rPr lang="en-US" sz="1200" dirty="0">
                <a:latin typeface="Cascadia Code" panose="020B0609020000020004" pitchFamily="49" charset="0"/>
                <a:cs typeface="Cascadia Code" panose="020B0609020000020004" pitchFamily="49" charset="0"/>
              </a:rPr>
              <a:t> Map&lt;</a:t>
            </a:r>
            <a:r>
              <a:rPr lang="en-US" sz="1200" dirty="0" err="1">
                <a:latin typeface="Cascadia Code" panose="020B0609020000020004" pitchFamily="49" charset="0"/>
                <a:cs typeface="Cascadia Code" panose="020B0609020000020004" pitchFamily="49" charset="0"/>
              </a:rPr>
              <a:t>TSource</a:t>
            </a:r>
            <a:r>
              <a:rPr lang="en-US" sz="1200" dirty="0">
                <a:latin typeface="Cascadia Code" panose="020B0609020000020004" pitchFamily="49" charset="0"/>
                <a:cs typeface="Cascadia Code" panose="020B0609020000020004" pitchFamily="49" charset="0"/>
              </a:rPr>
              <a:t>, </a:t>
            </a:r>
            <a:r>
              <a:rPr lang="en-US" sz="1200" dirty="0" err="1">
                <a:latin typeface="Cascadia Code" panose="020B0609020000020004" pitchFamily="49" charset="0"/>
                <a:cs typeface="Cascadia Code" panose="020B0609020000020004" pitchFamily="49" charset="0"/>
              </a:rPr>
              <a:t>TDestination</a:t>
            </a:r>
            <a:r>
              <a:rPr lang="en-US" sz="1200" dirty="0">
                <a:latin typeface="Cascadia Code" panose="020B0609020000020004" pitchFamily="49" charset="0"/>
                <a:cs typeface="Cascadia Code" panose="020B0609020000020004" pitchFamily="49" charset="0"/>
              </a:rPr>
              <a:t>&gt;(this </a:t>
            </a:r>
            <a:r>
              <a:rPr lang="en-US" sz="1200" dirty="0" err="1">
                <a:latin typeface="Cascadia Code" panose="020B0609020000020004" pitchFamily="49" charset="0"/>
                <a:cs typeface="Cascadia Code" panose="020B0609020000020004" pitchFamily="49" charset="0"/>
              </a:rPr>
              <a:t>TSource</a:t>
            </a:r>
            <a:r>
              <a:rPr lang="en-US" sz="1200" dirty="0">
                <a:latin typeface="Cascadia Code" panose="020B0609020000020004" pitchFamily="49" charset="0"/>
                <a:cs typeface="Cascadia Code" panose="020B0609020000020004" pitchFamily="49" charset="0"/>
              </a:rPr>
              <a:t> self)</a:t>
            </a:r>
          </a:p>
          <a:p>
            <a:r>
              <a:rPr lang="en-US" sz="1200" dirty="0">
                <a:latin typeface="Cascadia Code" panose="020B0609020000020004" pitchFamily="49" charset="0"/>
                <a:cs typeface="Cascadia Code" panose="020B0609020000020004" pitchFamily="49" charset="0"/>
              </a:rPr>
              <a:t>  where </a:t>
            </a:r>
            <a:r>
              <a:rPr lang="en-US" sz="1200" dirty="0" err="1">
                <a:latin typeface="Cascadia Code" panose="020B0609020000020004" pitchFamily="49" charset="0"/>
                <a:cs typeface="Cascadia Code" panose="020B0609020000020004" pitchFamily="49" charset="0"/>
              </a:rPr>
              <a:t>TDestination</a:t>
            </a:r>
            <a:r>
              <a:rPr lang="en-US" sz="1200" dirty="0">
                <a:latin typeface="Cascadia Code" panose="020B0609020000020004" pitchFamily="49" charset="0"/>
                <a:cs typeface="Cascadia Code" panose="020B0609020000020004" pitchFamily="49" charset="0"/>
              </a:rPr>
              <a:t> : new()</a:t>
            </a:r>
          </a:p>
          <a:p>
            <a:r>
              <a:rPr lang="en-US" sz="1200" dirty="0">
                <a:latin typeface="Cascadia Code" panose="020B0609020000020004" pitchFamily="49" charset="0"/>
                <a:cs typeface="Cascadia Code" panose="020B0609020000020004" pitchFamily="49" charset="0"/>
              </a:rPr>
              <a:t>{</a:t>
            </a:r>
          </a:p>
          <a:p>
            <a:r>
              <a:rPr lang="en-US" sz="1200" dirty="0">
                <a:latin typeface="Cascadia Code" panose="020B0609020000020004" pitchFamily="49" charset="0"/>
                <a:cs typeface="Cascadia Code" panose="020B0609020000020004" pitchFamily="49" charset="0"/>
              </a:rPr>
              <a:t>  if(self is null) { throw new </a:t>
            </a:r>
            <a:r>
              <a:rPr lang="en-US" sz="1200" dirty="0" err="1">
                <a:latin typeface="Cascadia Code" panose="020B0609020000020004" pitchFamily="49" charset="0"/>
                <a:cs typeface="Cascadia Code" panose="020B0609020000020004" pitchFamily="49" charset="0"/>
              </a:rPr>
              <a:t>ArgumentNullException</a:t>
            </a:r>
            <a:r>
              <a:rPr lang="en-US" sz="1200" dirty="0">
                <a:latin typeface="Cascadia Code" panose="020B0609020000020004" pitchFamily="49" charset="0"/>
                <a:cs typeface="Cascadia Code" panose="020B0609020000020004" pitchFamily="49" charset="0"/>
              </a:rPr>
              <a:t>(</a:t>
            </a:r>
            <a:r>
              <a:rPr lang="en-US" sz="1200" dirty="0" err="1">
                <a:latin typeface="Cascadia Code" panose="020B0609020000020004" pitchFamily="49" charset="0"/>
                <a:cs typeface="Cascadia Code" panose="020B0609020000020004" pitchFamily="49" charset="0"/>
              </a:rPr>
              <a:t>nameof</a:t>
            </a:r>
            <a:r>
              <a:rPr lang="en-US" sz="1200" dirty="0">
                <a:latin typeface="Cascadia Code" panose="020B0609020000020004" pitchFamily="49" charset="0"/>
                <a:cs typeface="Cascadia Code" panose="020B0609020000020004" pitchFamily="49" charset="0"/>
              </a:rPr>
              <a:t>(self));</a:t>
            </a:r>
          </a:p>
          <a:p>
            <a:endParaRPr lang="en-US" sz="1200" dirty="0">
              <a:latin typeface="Cascadia Code" panose="020B0609020000020004" pitchFamily="49" charset="0"/>
              <a:cs typeface="Cascadia Code" panose="020B0609020000020004" pitchFamily="49" charset="0"/>
            </a:endParaRPr>
          </a:p>
          <a:p>
            <a:r>
              <a:rPr lang="en-US" sz="1200" dirty="0">
                <a:latin typeface="Cascadia Code" panose="020B0609020000020004" pitchFamily="49" charset="0"/>
                <a:cs typeface="Cascadia Code" panose="020B0609020000020004" pitchFamily="49" charset="0"/>
              </a:rPr>
              <a:t>  var destination = new </a:t>
            </a:r>
            <a:r>
              <a:rPr lang="en-US" sz="1200" dirty="0" err="1">
                <a:latin typeface="Cascadia Code" panose="020B0609020000020004" pitchFamily="49" charset="0"/>
                <a:cs typeface="Cascadia Code" panose="020B0609020000020004" pitchFamily="49" charset="0"/>
              </a:rPr>
              <a:t>TDestination</a:t>
            </a:r>
            <a:r>
              <a:rPr lang="en-US" sz="1200" dirty="0">
                <a:latin typeface="Cascadia Code" panose="020B0609020000020004" pitchFamily="49" charset="0"/>
                <a:cs typeface="Cascadia Code" panose="020B0609020000020004" pitchFamily="49" charset="0"/>
              </a:rPr>
              <a:t>();</a:t>
            </a:r>
          </a:p>
          <a:p>
            <a:r>
              <a:rPr lang="en-US" sz="1200" dirty="0">
                <a:latin typeface="Cascadia Code" panose="020B0609020000020004" pitchFamily="49" charset="0"/>
                <a:cs typeface="Cascadia Code" panose="020B0609020000020004" pitchFamily="49" charset="0"/>
              </a:rPr>
              <a:t>  var </a:t>
            </a:r>
            <a:r>
              <a:rPr lang="en-US" sz="1200" dirty="0" err="1">
                <a:latin typeface="Cascadia Code" panose="020B0609020000020004" pitchFamily="49" charset="0"/>
                <a:cs typeface="Cascadia Code" panose="020B0609020000020004" pitchFamily="49" charset="0"/>
              </a:rPr>
              <a:t>destinationProperties</a:t>
            </a:r>
            <a:r>
              <a:rPr lang="en-US" sz="1200" dirty="0">
                <a:latin typeface="Cascadia Code" panose="020B0609020000020004" pitchFamily="49" charset="0"/>
                <a:cs typeface="Cascadia Code" panose="020B0609020000020004" pitchFamily="49" charset="0"/>
              </a:rPr>
              <a:t> = </a:t>
            </a:r>
            <a:r>
              <a:rPr lang="en-US" sz="1200" dirty="0" err="1">
                <a:latin typeface="Cascadia Code" panose="020B0609020000020004" pitchFamily="49" charset="0"/>
                <a:cs typeface="Cascadia Code" panose="020B0609020000020004" pitchFamily="49" charset="0"/>
              </a:rPr>
              <a:t>typeof</a:t>
            </a:r>
            <a:r>
              <a:rPr lang="en-US" sz="1200" dirty="0">
                <a:latin typeface="Cascadia Code" panose="020B0609020000020004" pitchFamily="49" charset="0"/>
                <a:cs typeface="Cascadia Code" panose="020B0609020000020004" pitchFamily="49" charset="0"/>
              </a:rPr>
              <a:t>(</a:t>
            </a:r>
            <a:r>
              <a:rPr lang="en-US" sz="1200" dirty="0" err="1">
                <a:latin typeface="Cascadia Code" panose="020B0609020000020004" pitchFamily="49" charset="0"/>
                <a:cs typeface="Cascadia Code" panose="020B0609020000020004" pitchFamily="49" charset="0"/>
              </a:rPr>
              <a:t>TDestination</a:t>
            </a:r>
            <a:r>
              <a:rPr lang="en-US" sz="1200" dirty="0">
                <a:latin typeface="Cascadia Code" panose="020B0609020000020004" pitchFamily="49" charset="0"/>
                <a:cs typeface="Cascadia Code" panose="020B0609020000020004" pitchFamily="49" charset="0"/>
              </a:rPr>
              <a:t>).</a:t>
            </a:r>
            <a:r>
              <a:rPr lang="en-US" sz="1200" dirty="0" err="1">
                <a:latin typeface="Cascadia Code" panose="020B0609020000020004" pitchFamily="49" charset="0"/>
                <a:cs typeface="Cascadia Code" panose="020B0609020000020004" pitchFamily="49" charset="0"/>
              </a:rPr>
              <a:t>GetProperties</a:t>
            </a:r>
            <a:r>
              <a:rPr lang="en-US" sz="1200" dirty="0">
                <a:latin typeface="Cascadia Code" panose="020B0609020000020004" pitchFamily="49" charset="0"/>
                <a:cs typeface="Cascadia Code" panose="020B0609020000020004" pitchFamily="49" charset="0"/>
              </a:rPr>
              <a:t>(</a:t>
            </a:r>
          </a:p>
          <a:p>
            <a:r>
              <a:rPr lang="en-US" sz="1200" dirty="0">
                <a:latin typeface="Cascadia Code" panose="020B0609020000020004" pitchFamily="49" charset="0"/>
                <a:cs typeface="Cascadia Code" panose="020B0609020000020004" pitchFamily="49" charset="0"/>
              </a:rPr>
              <a:t>    </a:t>
            </a:r>
            <a:r>
              <a:rPr lang="en-US" sz="1200" dirty="0" err="1">
                <a:latin typeface="Cascadia Code" panose="020B0609020000020004" pitchFamily="49" charset="0"/>
                <a:cs typeface="Cascadia Code" panose="020B0609020000020004" pitchFamily="49" charset="0"/>
              </a:rPr>
              <a:t>BindingFlags.Instance</a:t>
            </a:r>
            <a:r>
              <a:rPr lang="en-US" sz="1200" dirty="0">
                <a:latin typeface="Cascadia Code" panose="020B0609020000020004" pitchFamily="49" charset="0"/>
                <a:cs typeface="Cascadia Code" panose="020B0609020000020004" pitchFamily="49" charset="0"/>
              </a:rPr>
              <a:t> | </a:t>
            </a:r>
            <a:r>
              <a:rPr lang="en-US" sz="1200" dirty="0" err="1">
                <a:latin typeface="Cascadia Code" panose="020B0609020000020004" pitchFamily="49" charset="0"/>
                <a:cs typeface="Cascadia Code" panose="020B0609020000020004" pitchFamily="49" charset="0"/>
              </a:rPr>
              <a:t>BindingFlags.Public</a:t>
            </a:r>
            <a:r>
              <a:rPr lang="en-US" sz="1200" dirty="0">
                <a:latin typeface="Cascadia Code" panose="020B0609020000020004" pitchFamily="49" charset="0"/>
                <a:cs typeface="Cascadia Code" panose="020B0609020000020004" pitchFamily="49" charset="0"/>
              </a:rPr>
              <a:t>).Where(_ =&gt; _.</a:t>
            </a:r>
            <a:r>
              <a:rPr lang="en-US" sz="1200" dirty="0" err="1">
                <a:latin typeface="Cascadia Code" panose="020B0609020000020004" pitchFamily="49" charset="0"/>
                <a:cs typeface="Cascadia Code" panose="020B0609020000020004" pitchFamily="49" charset="0"/>
              </a:rPr>
              <a:t>CanWrite</a:t>
            </a:r>
            <a:r>
              <a:rPr lang="en-US" sz="1200" dirty="0">
                <a:latin typeface="Cascadia Code" panose="020B0609020000020004" pitchFamily="49" charset="0"/>
                <a:cs typeface="Cascadia Code" panose="020B0609020000020004" pitchFamily="49" charset="0"/>
              </a:rPr>
              <a:t>);</a:t>
            </a:r>
          </a:p>
          <a:p>
            <a:endParaRPr lang="en-US" sz="1200" dirty="0">
              <a:latin typeface="Cascadia Code" panose="020B0609020000020004" pitchFamily="49" charset="0"/>
              <a:cs typeface="Cascadia Code" panose="020B0609020000020004" pitchFamily="49" charset="0"/>
            </a:endParaRPr>
          </a:p>
          <a:p>
            <a:r>
              <a:rPr lang="en-US" sz="1200" dirty="0">
                <a:latin typeface="Cascadia Code" panose="020B0609020000020004" pitchFamily="49" charset="0"/>
                <a:cs typeface="Cascadia Code" panose="020B0609020000020004" pitchFamily="49" charset="0"/>
              </a:rPr>
              <a:t>  foreach (var </a:t>
            </a:r>
            <a:r>
              <a:rPr lang="en-US" sz="1200" dirty="0" err="1">
                <a:latin typeface="Cascadia Code" panose="020B0609020000020004" pitchFamily="49" charset="0"/>
                <a:cs typeface="Cascadia Code" panose="020B0609020000020004" pitchFamily="49" charset="0"/>
              </a:rPr>
              <a:t>sourceProperty</a:t>
            </a:r>
            <a:r>
              <a:rPr lang="en-US" sz="1200" dirty="0">
                <a:latin typeface="Cascadia Code" panose="020B0609020000020004" pitchFamily="49" charset="0"/>
                <a:cs typeface="Cascadia Code" panose="020B0609020000020004" pitchFamily="49" charset="0"/>
              </a:rPr>
              <a:t> in </a:t>
            </a:r>
            <a:r>
              <a:rPr lang="en-US" sz="1200" dirty="0" err="1">
                <a:latin typeface="Cascadia Code" panose="020B0609020000020004" pitchFamily="49" charset="0"/>
                <a:cs typeface="Cascadia Code" panose="020B0609020000020004" pitchFamily="49" charset="0"/>
              </a:rPr>
              <a:t>typeof</a:t>
            </a:r>
            <a:r>
              <a:rPr lang="en-US" sz="1200" dirty="0">
                <a:latin typeface="Cascadia Code" panose="020B0609020000020004" pitchFamily="49" charset="0"/>
                <a:cs typeface="Cascadia Code" panose="020B0609020000020004" pitchFamily="49" charset="0"/>
              </a:rPr>
              <a:t>(</a:t>
            </a:r>
            <a:r>
              <a:rPr lang="en-US" sz="1200" dirty="0" err="1">
                <a:latin typeface="Cascadia Code" panose="020B0609020000020004" pitchFamily="49" charset="0"/>
                <a:cs typeface="Cascadia Code" panose="020B0609020000020004" pitchFamily="49" charset="0"/>
              </a:rPr>
              <a:t>TSource</a:t>
            </a:r>
            <a:r>
              <a:rPr lang="en-US" sz="1200" dirty="0">
                <a:latin typeface="Cascadia Code" panose="020B0609020000020004" pitchFamily="49" charset="0"/>
                <a:cs typeface="Cascadia Code" panose="020B0609020000020004" pitchFamily="49" charset="0"/>
              </a:rPr>
              <a:t>).</a:t>
            </a:r>
            <a:r>
              <a:rPr lang="en-US" sz="1200" dirty="0" err="1">
                <a:latin typeface="Cascadia Code" panose="020B0609020000020004" pitchFamily="49" charset="0"/>
                <a:cs typeface="Cascadia Code" panose="020B0609020000020004" pitchFamily="49" charset="0"/>
              </a:rPr>
              <a:t>GetProperties</a:t>
            </a:r>
            <a:r>
              <a:rPr lang="en-US" sz="1200" dirty="0">
                <a:latin typeface="Cascadia Code" panose="020B0609020000020004" pitchFamily="49" charset="0"/>
                <a:cs typeface="Cascadia Code" panose="020B0609020000020004" pitchFamily="49" charset="0"/>
              </a:rPr>
              <a:t>(</a:t>
            </a:r>
          </a:p>
          <a:p>
            <a:r>
              <a:rPr lang="en-US" sz="1200" dirty="0">
                <a:latin typeface="Cascadia Code" panose="020B0609020000020004" pitchFamily="49" charset="0"/>
                <a:cs typeface="Cascadia Code" panose="020B0609020000020004" pitchFamily="49" charset="0"/>
              </a:rPr>
              <a:t>    </a:t>
            </a:r>
            <a:r>
              <a:rPr lang="en-US" sz="1200" dirty="0" err="1">
                <a:latin typeface="Cascadia Code" panose="020B0609020000020004" pitchFamily="49" charset="0"/>
                <a:cs typeface="Cascadia Code" panose="020B0609020000020004" pitchFamily="49" charset="0"/>
              </a:rPr>
              <a:t>BindingFlags.Instance</a:t>
            </a:r>
            <a:r>
              <a:rPr lang="en-US" sz="1200" dirty="0">
                <a:latin typeface="Cascadia Code" panose="020B0609020000020004" pitchFamily="49" charset="0"/>
                <a:cs typeface="Cascadia Code" panose="020B0609020000020004" pitchFamily="49" charset="0"/>
              </a:rPr>
              <a:t> | </a:t>
            </a:r>
            <a:r>
              <a:rPr lang="en-US" sz="1200" dirty="0" err="1">
                <a:latin typeface="Cascadia Code" panose="020B0609020000020004" pitchFamily="49" charset="0"/>
                <a:cs typeface="Cascadia Code" panose="020B0609020000020004" pitchFamily="49" charset="0"/>
              </a:rPr>
              <a:t>BindingFlags.Public</a:t>
            </a:r>
            <a:r>
              <a:rPr lang="en-US" sz="1200" dirty="0">
                <a:latin typeface="Cascadia Code" panose="020B0609020000020004" pitchFamily="49" charset="0"/>
                <a:cs typeface="Cascadia Code" panose="020B0609020000020004" pitchFamily="49" charset="0"/>
              </a:rPr>
              <a:t>).Where(_ =&gt; _.</a:t>
            </a:r>
            <a:r>
              <a:rPr lang="en-US" sz="1200" dirty="0" err="1">
                <a:latin typeface="Cascadia Code" panose="020B0609020000020004" pitchFamily="49" charset="0"/>
                <a:cs typeface="Cascadia Code" panose="020B0609020000020004" pitchFamily="49" charset="0"/>
              </a:rPr>
              <a:t>CanRead</a:t>
            </a:r>
            <a:r>
              <a:rPr lang="en-US" sz="1200" dirty="0">
                <a:latin typeface="Cascadia Code" panose="020B0609020000020004" pitchFamily="49" charset="0"/>
                <a:cs typeface="Cascadia Code" panose="020B0609020000020004" pitchFamily="49" charset="0"/>
              </a:rPr>
              <a:t>))</a:t>
            </a:r>
          </a:p>
          <a:p>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    var </a:t>
            </a:r>
            <a:r>
              <a:rPr lang="en-US" sz="1200" dirty="0" err="1">
                <a:latin typeface="Cascadia Code" panose="020B0609020000020004" pitchFamily="49" charset="0"/>
                <a:cs typeface="Cascadia Code" panose="020B0609020000020004" pitchFamily="49" charset="0"/>
              </a:rPr>
              <a:t>destinationProperty</a:t>
            </a:r>
            <a:r>
              <a:rPr lang="en-US" sz="1200" dirty="0">
                <a:latin typeface="Cascadia Code" panose="020B0609020000020004" pitchFamily="49" charset="0"/>
                <a:cs typeface="Cascadia Code" panose="020B0609020000020004" pitchFamily="49" charset="0"/>
              </a:rPr>
              <a:t> = </a:t>
            </a:r>
            <a:r>
              <a:rPr lang="en-US" sz="1200" dirty="0" err="1">
                <a:latin typeface="Cascadia Code" panose="020B0609020000020004" pitchFamily="49" charset="0"/>
                <a:cs typeface="Cascadia Code" panose="020B0609020000020004" pitchFamily="49" charset="0"/>
              </a:rPr>
              <a:t>destinationProperties.FirstOrDefault</a:t>
            </a:r>
            <a:r>
              <a:rPr lang="en-US" sz="1200" dirty="0">
                <a:latin typeface="Cascadia Code" panose="020B0609020000020004" pitchFamily="49" charset="0"/>
                <a:cs typeface="Cascadia Code" panose="020B0609020000020004" pitchFamily="49" charset="0"/>
              </a:rPr>
              <a:t>(_ =&gt; </a:t>
            </a:r>
          </a:p>
          <a:p>
            <a:r>
              <a:rPr lang="en-US" sz="1200" dirty="0">
                <a:latin typeface="Cascadia Code" panose="020B0609020000020004" pitchFamily="49" charset="0"/>
                <a:cs typeface="Cascadia Code" panose="020B0609020000020004" pitchFamily="49" charset="0"/>
              </a:rPr>
              <a:t>      _.Name == </a:t>
            </a:r>
            <a:r>
              <a:rPr lang="en-US" sz="1200" dirty="0" err="1">
                <a:latin typeface="Cascadia Code" panose="020B0609020000020004" pitchFamily="49" charset="0"/>
                <a:cs typeface="Cascadia Code" panose="020B0609020000020004" pitchFamily="49" charset="0"/>
              </a:rPr>
              <a:t>sourceProperty.Name</a:t>
            </a:r>
            <a:r>
              <a:rPr lang="en-US" sz="1200" dirty="0">
                <a:latin typeface="Cascadia Code" panose="020B0609020000020004" pitchFamily="49" charset="0"/>
                <a:cs typeface="Cascadia Code" panose="020B0609020000020004" pitchFamily="49" charset="0"/>
              </a:rPr>
              <a:t> &amp;&amp;</a:t>
            </a:r>
          </a:p>
          <a:p>
            <a:r>
              <a:rPr lang="en-US" sz="1200" dirty="0">
                <a:latin typeface="Cascadia Code" panose="020B0609020000020004" pitchFamily="49" charset="0"/>
                <a:cs typeface="Cascadia Code" panose="020B0609020000020004" pitchFamily="49" charset="0"/>
              </a:rPr>
              <a:t>      _.</a:t>
            </a:r>
            <a:r>
              <a:rPr lang="en-US" sz="1200" dirty="0" err="1">
                <a:latin typeface="Cascadia Code" panose="020B0609020000020004" pitchFamily="49" charset="0"/>
                <a:cs typeface="Cascadia Code" panose="020B0609020000020004" pitchFamily="49" charset="0"/>
              </a:rPr>
              <a:t>PropertyType</a:t>
            </a:r>
            <a:r>
              <a:rPr lang="en-US" sz="1200" dirty="0">
                <a:latin typeface="Cascadia Code" panose="020B0609020000020004" pitchFamily="49" charset="0"/>
                <a:cs typeface="Cascadia Code" panose="020B0609020000020004" pitchFamily="49" charset="0"/>
              </a:rPr>
              <a:t> == </a:t>
            </a:r>
            <a:r>
              <a:rPr lang="en-US" sz="1200" dirty="0" err="1">
                <a:latin typeface="Cascadia Code" panose="020B0609020000020004" pitchFamily="49" charset="0"/>
                <a:cs typeface="Cascadia Code" panose="020B0609020000020004" pitchFamily="49" charset="0"/>
              </a:rPr>
              <a:t>sourceProperty.PropertyType</a:t>
            </a:r>
            <a:r>
              <a:rPr lang="en-US" sz="1200" dirty="0">
                <a:latin typeface="Cascadia Code" panose="020B0609020000020004" pitchFamily="49" charset="0"/>
                <a:cs typeface="Cascadia Code" panose="020B0609020000020004" pitchFamily="49" charset="0"/>
              </a:rPr>
              <a:t>);</a:t>
            </a:r>
          </a:p>
          <a:p>
            <a:endParaRPr lang="en-US" sz="1200" dirty="0">
              <a:latin typeface="Cascadia Code" panose="020B0609020000020004" pitchFamily="49" charset="0"/>
              <a:cs typeface="Cascadia Code" panose="020B0609020000020004" pitchFamily="49" charset="0"/>
            </a:endParaRPr>
          </a:p>
          <a:p>
            <a:r>
              <a:rPr lang="en-US" sz="1200" dirty="0">
                <a:latin typeface="Cascadia Code" panose="020B0609020000020004" pitchFamily="49" charset="0"/>
                <a:cs typeface="Cascadia Code" panose="020B0609020000020004" pitchFamily="49" charset="0"/>
              </a:rPr>
              <a:t>    if(</a:t>
            </a:r>
            <a:r>
              <a:rPr lang="en-US" sz="1200" dirty="0" err="1">
                <a:latin typeface="Cascadia Code" panose="020B0609020000020004" pitchFamily="49" charset="0"/>
                <a:cs typeface="Cascadia Code" panose="020B0609020000020004" pitchFamily="49" charset="0"/>
              </a:rPr>
              <a:t>destinationProperty</a:t>
            </a:r>
            <a:r>
              <a:rPr lang="en-US" sz="1200" dirty="0">
                <a:latin typeface="Cascadia Code" panose="020B0609020000020004" pitchFamily="49" charset="0"/>
                <a:cs typeface="Cascadia Code" panose="020B0609020000020004" pitchFamily="49" charset="0"/>
              </a:rPr>
              <a:t> is not null)</a:t>
            </a:r>
          </a:p>
          <a:p>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      </a:t>
            </a:r>
            <a:r>
              <a:rPr lang="en-US" sz="1200" dirty="0" err="1">
                <a:latin typeface="Cascadia Code" panose="020B0609020000020004" pitchFamily="49" charset="0"/>
                <a:cs typeface="Cascadia Code" panose="020B0609020000020004" pitchFamily="49" charset="0"/>
              </a:rPr>
              <a:t>destinationProperty.SetValue</a:t>
            </a:r>
            <a:r>
              <a:rPr lang="en-US" sz="1200" dirty="0">
                <a:latin typeface="Cascadia Code" panose="020B0609020000020004" pitchFamily="49" charset="0"/>
                <a:cs typeface="Cascadia Code" panose="020B0609020000020004" pitchFamily="49" charset="0"/>
              </a:rPr>
              <a:t>(destination, </a:t>
            </a:r>
            <a:r>
              <a:rPr lang="en-US" sz="1200" dirty="0" err="1">
                <a:latin typeface="Cascadia Code" panose="020B0609020000020004" pitchFamily="49" charset="0"/>
                <a:cs typeface="Cascadia Code" panose="020B0609020000020004" pitchFamily="49" charset="0"/>
              </a:rPr>
              <a:t>sourceProperty.GetValue</a:t>
            </a:r>
            <a:r>
              <a:rPr lang="en-US" sz="1200" dirty="0">
                <a:latin typeface="Cascadia Code" panose="020B0609020000020004" pitchFamily="49" charset="0"/>
                <a:cs typeface="Cascadia Code" panose="020B0609020000020004" pitchFamily="49" charset="0"/>
              </a:rPr>
              <a:t>(self));</a:t>
            </a:r>
          </a:p>
          <a:p>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  }</a:t>
            </a:r>
          </a:p>
          <a:p>
            <a:endParaRPr lang="en-US" sz="1200" dirty="0">
              <a:latin typeface="Cascadia Code" panose="020B0609020000020004" pitchFamily="49" charset="0"/>
              <a:cs typeface="Cascadia Code" panose="020B0609020000020004" pitchFamily="49" charset="0"/>
            </a:endParaRPr>
          </a:p>
          <a:p>
            <a:r>
              <a:rPr lang="en-US" sz="1200" dirty="0">
                <a:latin typeface="Cascadia Code" panose="020B0609020000020004" pitchFamily="49" charset="0"/>
                <a:cs typeface="Cascadia Code" panose="020B0609020000020004" pitchFamily="49" charset="0"/>
              </a:rPr>
              <a:t>  return destination;</a:t>
            </a:r>
          </a:p>
          <a:p>
            <a:r>
              <a:rPr lang="en-US" sz="1200" dirty="0">
                <a:latin typeface="Cascadia Code" panose="020B0609020000020004" pitchFamily="49" charset="0"/>
                <a:cs typeface="Cascadia Code" panose="020B0609020000020004" pitchFamily="49" charset="0"/>
              </a:rPr>
              <a:t>}</a:t>
            </a:r>
          </a:p>
        </p:txBody>
      </p:sp>
      <p:sp>
        <p:nvSpPr>
          <p:cNvPr id="4" name="TextBox 3">
            <a:extLst>
              <a:ext uri="{FF2B5EF4-FFF2-40B4-BE49-F238E27FC236}">
                <a16:creationId xmlns:a16="http://schemas.microsoft.com/office/drawing/2014/main" id="{180B6F1F-1BF3-4337-8A52-1CD5400DEC32}"/>
              </a:ext>
            </a:extLst>
          </p:cNvPr>
          <p:cNvSpPr txBox="1"/>
          <p:nvPr/>
        </p:nvSpPr>
        <p:spPr>
          <a:xfrm>
            <a:off x="1710825" y="1377646"/>
            <a:ext cx="8770350" cy="769441"/>
          </a:xfrm>
          <a:prstGeom prst="rect">
            <a:avLst/>
          </a:prstGeom>
          <a:noFill/>
          <a:ln>
            <a:solidFill>
              <a:schemeClr val="tx1"/>
            </a:solidFill>
          </a:ln>
        </p:spPr>
        <p:txBody>
          <a:bodyPr wrap="none" rtlCol="0" anchor="ctr" anchorCtr="0">
            <a:spAutoFit/>
          </a:bodyPr>
          <a:lstStyle/>
          <a:p>
            <a:r>
              <a:rPr lang="en-US" sz="4400" dirty="0" err="1">
                <a:latin typeface="Cascadia Code" panose="020B0609020000020004" pitchFamily="49" charset="0"/>
                <a:cs typeface="Cascadia Code" panose="020B0609020000020004" pitchFamily="49" charset="0"/>
              </a:rPr>
              <a:t>source.Map</a:t>
            </a:r>
            <a:r>
              <a:rPr lang="en-US" sz="4400" dirty="0">
                <a:latin typeface="Cascadia Code" panose="020B0609020000020004" pitchFamily="49" charset="0"/>
                <a:cs typeface="Cascadia Code" panose="020B0609020000020004" pitchFamily="49" charset="0"/>
              </a:rPr>
              <a:t>&lt;Destination&gt;();</a:t>
            </a:r>
          </a:p>
        </p:txBody>
      </p:sp>
    </p:spTree>
    <p:extLst>
      <p:ext uri="{BB962C8B-B14F-4D97-AF65-F5344CB8AC3E}">
        <p14:creationId xmlns:p14="http://schemas.microsoft.com/office/powerpoint/2010/main" val="1805920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The What and the Why</a:t>
            </a:r>
          </a:p>
        </p:txBody>
      </p:sp>
      <p:sp>
        <p:nvSpPr>
          <p:cNvPr id="5" name="TextBox 4">
            <a:extLst>
              <a:ext uri="{FF2B5EF4-FFF2-40B4-BE49-F238E27FC236}">
                <a16:creationId xmlns:a16="http://schemas.microsoft.com/office/drawing/2014/main" id="{E090012D-2950-493B-AF3F-AA8E53E7CF60}"/>
              </a:ext>
            </a:extLst>
          </p:cNvPr>
          <p:cNvSpPr txBox="1"/>
          <p:nvPr/>
        </p:nvSpPr>
        <p:spPr>
          <a:xfrm>
            <a:off x="1545716" y="1638894"/>
            <a:ext cx="9100568" cy="769441"/>
          </a:xfrm>
          <a:prstGeom prst="rect">
            <a:avLst/>
          </a:prstGeom>
          <a:noFill/>
          <a:ln>
            <a:solidFill>
              <a:schemeClr val="tx1"/>
            </a:solidFill>
          </a:ln>
        </p:spPr>
        <p:txBody>
          <a:bodyPr wrap="none" rtlCol="0" anchor="ctr" anchorCtr="0">
            <a:spAutoFit/>
          </a:bodyPr>
          <a:lstStyle/>
          <a:p>
            <a:r>
              <a:rPr lang="en-US" sz="4400" dirty="0" err="1">
                <a:latin typeface="Cascadia Code" panose="020B0609020000020004" pitchFamily="49" charset="0"/>
                <a:cs typeface="Cascadia Code" panose="020B0609020000020004" pitchFamily="49" charset="0"/>
              </a:rPr>
              <a:t>source.MapToDestination</a:t>
            </a:r>
            <a:r>
              <a:rPr lang="en-US" sz="4400" dirty="0">
                <a:latin typeface="Cascadia Code" panose="020B0609020000020004" pitchFamily="49" charset="0"/>
                <a:cs typeface="Cascadia Code" panose="020B0609020000020004" pitchFamily="49" charset="0"/>
              </a:rPr>
              <a:t>();</a:t>
            </a:r>
          </a:p>
        </p:txBody>
      </p:sp>
      <p:sp>
        <p:nvSpPr>
          <p:cNvPr id="6" name="TextBox 5">
            <a:extLst>
              <a:ext uri="{FF2B5EF4-FFF2-40B4-BE49-F238E27FC236}">
                <a16:creationId xmlns:a16="http://schemas.microsoft.com/office/drawing/2014/main" id="{57C5136E-2104-4409-BC84-7C24CE69DAEA}"/>
              </a:ext>
            </a:extLst>
          </p:cNvPr>
          <p:cNvSpPr txBox="1"/>
          <p:nvPr/>
        </p:nvSpPr>
        <p:spPr>
          <a:xfrm>
            <a:off x="1562287" y="2792934"/>
            <a:ext cx="9067425" cy="3693319"/>
          </a:xfrm>
          <a:prstGeom prst="rect">
            <a:avLst/>
          </a:prstGeom>
          <a:noFill/>
          <a:ln>
            <a:solidFill>
              <a:schemeClr val="tx1"/>
            </a:solidFill>
          </a:ln>
        </p:spPr>
        <p:txBody>
          <a:bodyPr wrap="square">
            <a:spAutoFit/>
          </a:bodyPr>
          <a:lstStyle/>
          <a:p>
            <a:r>
              <a:rPr lang="en-US" dirty="0">
                <a:latin typeface="Cascadia Code" panose="020B0609020000020004" pitchFamily="49" charset="0"/>
                <a:cs typeface="Cascadia Code" panose="020B0609020000020004" pitchFamily="49" charset="0"/>
              </a:rPr>
              <a:t>public static partial class </a:t>
            </a:r>
            <a:r>
              <a:rPr lang="en-US" dirty="0" err="1">
                <a:latin typeface="Cascadia Code" panose="020B0609020000020004" pitchFamily="49" charset="0"/>
                <a:cs typeface="Cascadia Code" panose="020B0609020000020004" pitchFamily="49" charset="0"/>
              </a:rPr>
              <a:t>SourceMapToExtensions</a:t>
            </a:r>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a:t>
            </a:r>
          </a:p>
          <a:p>
            <a:r>
              <a:rPr lang="en-US" dirty="0">
                <a:latin typeface="Cascadia Code" panose="020B0609020000020004" pitchFamily="49" charset="0"/>
                <a:cs typeface="Cascadia Code" panose="020B0609020000020004" pitchFamily="49" charset="0"/>
              </a:rPr>
              <a:t>  public static Destination </a:t>
            </a:r>
            <a:r>
              <a:rPr lang="en-US" dirty="0" err="1">
                <a:latin typeface="Cascadia Code" panose="020B0609020000020004" pitchFamily="49" charset="0"/>
                <a:cs typeface="Cascadia Code" panose="020B0609020000020004" pitchFamily="49" charset="0"/>
              </a:rPr>
              <a:t>MapToDestination</a:t>
            </a:r>
            <a:r>
              <a:rPr lang="en-US" dirty="0">
                <a:latin typeface="Cascadia Code" panose="020B0609020000020004" pitchFamily="49" charset="0"/>
                <a:cs typeface="Cascadia Code" panose="020B0609020000020004" pitchFamily="49" charset="0"/>
              </a:rPr>
              <a:t>(this Source self) =&gt;</a:t>
            </a:r>
          </a:p>
          <a:p>
            <a:r>
              <a:rPr lang="en-US" dirty="0">
                <a:latin typeface="Cascadia Code" panose="020B0609020000020004" pitchFamily="49" charset="0"/>
                <a:cs typeface="Cascadia Code" panose="020B0609020000020004" pitchFamily="49" charset="0"/>
              </a:rPr>
              <a:t>    self is null ? throw new </a:t>
            </a:r>
            <a:r>
              <a:rPr lang="en-US" dirty="0" err="1">
                <a:latin typeface="Cascadia Code" panose="020B0609020000020004" pitchFamily="49" charset="0"/>
                <a:cs typeface="Cascadia Code" panose="020B0609020000020004" pitchFamily="49" charset="0"/>
              </a:rPr>
              <a:t>ArgumentNullException</a:t>
            </a:r>
            <a:r>
              <a:rPr lang="en-US" dirty="0">
                <a:latin typeface="Cascadia Code" panose="020B0609020000020004" pitchFamily="49" charset="0"/>
                <a:cs typeface="Cascadia Code" panose="020B0609020000020004" pitchFamily="49" charset="0"/>
              </a:rPr>
              <a:t>(</a:t>
            </a:r>
            <a:r>
              <a:rPr lang="en-US" dirty="0" err="1">
                <a:latin typeface="Cascadia Code" panose="020B0609020000020004" pitchFamily="49" charset="0"/>
                <a:cs typeface="Cascadia Code" panose="020B0609020000020004" pitchFamily="49" charset="0"/>
              </a:rPr>
              <a:t>nameof</a:t>
            </a:r>
            <a:r>
              <a:rPr lang="en-US" dirty="0">
                <a:latin typeface="Cascadia Code" panose="020B0609020000020004" pitchFamily="49" charset="0"/>
                <a:cs typeface="Cascadia Code" panose="020B0609020000020004" pitchFamily="49" charset="0"/>
              </a:rPr>
              <a:t>(self)) :</a:t>
            </a:r>
          </a:p>
          <a:p>
            <a:r>
              <a:rPr lang="en-US" dirty="0">
                <a:latin typeface="Cascadia Code" panose="020B0609020000020004" pitchFamily="49" charset="0"/>
                <a:cs typeface="Cascadia Code" panose="020B0609020000020004" pitchFamily="49" charset="0"/>
              </a:rPr>
              <a:t>      new Destination</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Age = </a:t>
            </a:r>
            <a:r>
              <a:rPr lang="en-US" dirty="0" err="1">
                <a:latin typeface="Cascadia Code" panose="020B0609020000020004" pitchFamily="49" charset="0"/>
                <a:cs typeface="Cascadia Code" panose="020B0609020000020004" pitchFamily="49" charset="0"/>
              </a:rPr>
              <a:t>self.Age</a:t>
            </a:r>
            <a:r>
              <a:rPr lang="en-US" dirty="0">
                <a:latin typeface="Cascadia Code" panose="020B0609020000020004" pitchFamily="49" charset="0"/>
                <a:cs typeface="Cascadia Code" panose="020B0609020000020004" pitchFamily="49" charset="0"/>
              </a:rPr>
              <a:t>,</a:t>
            </a:r>
          </a:p>
          <a:p>
            <a:r>
              <a:rPr lang="en-US" dirty="0">
                <a:latin typeface="Cascadia Code" panose="020B0609020000020004" pitchFamily="49" charset="0"/>
                <a:cs typeface="Cascadia Code" panose="020B0609020000020004" pitchFamily="49" charset="0"/>
              </a:rPr>
              <a:t>        Buffer = </a:t>
            </a:r>
            <a:r>
              <a:rPr lang="en-US" dirty="0" err="1">
                <a:latin typeface="Cascadia Code" panose="020B0609020000020004" pitchFamily="49" charset="0"/>
                <a:cs typeface="Cascadia Code" panose="020B0609020000020004" pitchFamily="49" charset="0"/>
              </a:rPr>
              <a:t>self.Buffer</a:t>
            </a:r>
            <a:r>
              <a:rPr lang="en-US" dirty="0">
                <a:latin typeface="Cascadia Code" panose="020B0609020000020004" pitchFamily="49" charset="0"/>
                <a:cs typeface="Cascadia Code" panose="020B0609020000020004" pitchFamily="49" charset="0"/>
              </a:rPr>
              <a:t>,</a:t>
            </a:r>
          </a:p>
          <a:p>
            <a:r>
              <a:rPr lang="en-US" dirty="0">
                <a:latin typeface="Cascadia Code" panose="020B0609020000020004" pitchFamily="49" charset="0"/>
                <a:cs typeface="Cascadia Code" panose="020B0609020000020004" pitchFamily="49" charset="0"/>
              </a:rPr>
              <a:t>        Id = </a:t>
            </a:r>
            <a:r>
              <a:rPr lang="en-US" dirty="0" err="1">
                <a:latin typeface="Cascadia Code" panose="020B0609020000020004" pitchFamily="49" charset="0"/>
                <a:cs typeface="Cascadia Code" panose="020B0609020000020004" pitchFamily="49" charset="0"/>
              </a:rPr>
              <a:t>self.Id</a:t>
            </a:r>
            <a:r>
              <a:rPr lang="en-US" dirty="0">
                <a:latin typeface="Cascadia Code" panose="020B0609020000020004" pitchFamily="49" charset="0"/>
                <a:cs typeface="Cascadia Code" panose="020B0609020000020004" pitchFamily="49" charset="0"/>
              </a:rPr>
              <a:t>,</a:t>
            </a:r>
          </a:p>
          <a:p>
            <a:r>
              <a:rPr lang="en-US" dirty="0">
                <a:latin typeface="Cascadia Code" panose="020B0609020000020004" pitchFamily="49" charset="0"/>
                <a:cs typeface="Cascadia Code" panose="020B0609020000020004" pitchFamily="49" charset="0"/>
              </a:rPr>
              <a:t>        Name = </a:t>
            </a:r>
            <a:r>
              <a:rPr lang="en-US" dirty="0" err="1">
                <a:latin typeface="Cascadia Code" panose="020B0609020000020004" pitchFamily="49" charset="0"/>
                <a:cs typeface="Cascadia Code" panose="020B0609020000020004" pitchFamily="49" charset="0"/>
              </a:rPr>
              <a:t>self.Name</a:t>
            </a:r>
            <a:r>
              <a:rPr lang="en-US" dirty="0">
                <a:latin typeface="Cascadia Code" panose="020B0609020000020004" pitchFamily="49" charset="0"/>
                <a:cs typeface="Cascadia Code" panose="020B0609020000020004" pitchFamily="49" charset="0"/>
              </a:rPr>
              <a:t>,</a:t>
            </a:r>
          </a:p>
          <a:p>
            <a:r>
              <a:rPr lang="en-US" dirty="0">
                <a:latin typeface="Cascadia Code" panose="020B0609020000020004" pitchFamily="49" charset="0"/>
                <a:cs typeface="Cascadia Code" panose="020B0609020000020004" pitchFamily="49" charset="0"/>
              </a:rPr>
              <a:t>        When = </a:t>
            </a:r>
            <a:r>
              <a:rPr lang="en-US" dirty="0" err="1">
                <a:latin typeface="Cascadia Code" panose="020B0609020000020004" pitchFamily="49" charset="0"/>
                <a:cs typeface="Cascadia Code" panose="020B0609020000020004" pitchFamily="49" charset="0"/>
              </a:rPr>
              <a:t>self.When</a:t>
            </a:r>
            <a:r>
              <a:rPr lang="en-US" dirty="0">
                <a:latin typeface="Cascadia Code" panose="020B0609020000020004" pitchFamily="49" charset="0"/>
                <a:cs typeface="Cascadia Code" panose="020B0609020000020004" pitchFamily="49" charset="0"/>
              </a:rPr>
              <a:t>,</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3899008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The What and the Why</a:t>
            </a:r>
          </a:p>
        </p:txBody>
      </p:sp>
      <p:pic>
        <p:nvPicPr>
          <p:cNvPr id="5" name="Graphic 4" descr="Dollar with solid fill">
            <a:extLst>
              <a:ext uri="{FF2B5EF4-FFF2-40B4-BE49-F238E27FC236}">
                <a16:creationId xmlns:a16="http://schemas.microsoft.com/office/drawing/2014/main" id="{A0868A63-A1D6-4334-8027-E9D07BFD4C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16704" y="2620452"/>
            <a:ext cx="2536747" cy="2536747"/>
          </a:xfrm>
          <a:prstGeom prst="rect">
            <a:avLst/>
          </a:prstGeom>
        </p:spPr>
      </p:pic>
      <p:pic>
        <p:nvPicPr>
          <p:cNvPr id="8" name="Graphic 7" descr="Open book outline">
            <a:extLst>
              <a:ext uri="{FF2B5EF4-FFF2-40B4-BE49-F238E27FC236}">
                <a16:creationId xmlns:a16="http://schemas.microsoft.com/office/drawing/2014/main" id="{3EAE5EB8-E251-4EEF-A2A6-F6AC225DB16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95615" y="2421130"/>
            <a:ext cx="2979683" cy="2979683"/>
          </a:xfrm>
          <a:prstGeom prst="rect">
            <a:avLst/>
          </a:prstGeom>
        </p:spPr>
      </p:pic>
      <p:sp>
        <p:nvSpPr>
          <p:cNvPr id="9" name="Arrow: Right 8">
            <a:extLst>
              <a:ext uri="{FF2B5EF4-FFF2-40B4-BE49-F238E27FC236}">
                <a16:creationId xmlns:a16="http://schemas.microsoft.com/office/drawing/2014/main" id="{F28C3298-1705-497B-A69A-A7195F73901C}"/>
              </a:ext>
            </a:extLst>
          </p:cNvPr>
          <p:cNvSpPr/>
          <p:nvPr/>
        </p:nvSpPr>
        <p:spPr>
          <a:xfrm>
            <a:off x="5590002" y="3548740"/>
            <a:ext cx="1662136" cy="680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2784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13DA-7E3C-46AC-993B-0278D02C62AB}"/>
              </a:ext>
            </a:extLst>
          </p:cNvPr>
          <p:cNvSpPr>
            <a:spLocks noGrp="1"/>
          </p:cNvSpPr>
          <p:nvPr>
            <p:ph type="title"/>
          </p:nvPr>
        </p:nvSpPr>
        <p:spPr/>
        <p:txBody>
          <a:bodyPr/>
          <a:lstStyle/>
          <a:p>
            <a:r>
              <a:rPr lang="en-US" dirty="0"/>
              <a:t>Demo: Source Generators in Action</a:t>
            </a:r>
          </a:p>
        </p:txBody>
      </p:sp>
      <p:sp>
        <p:nvSpPr>
          <p:cNvPr id="3" name="Text Placeholder 2">
            <a:extLst>
              <a:ext uri="{FF2B5EF4-FFF2-40B4-BE49-F238E27FC236}">
                <a16:creationId xmlns:a16="http://schemas.microsoft.com/office/drawing/2014/main" id="{F2CED6EE-225D-4702-8638-0D7AADF72DD6}"/>
              </a:ext>
            </a:extLst>
          </p:cNvPr>
          <p:cNvSpPr>
            <a:spLocks noGrp="1"/>
          </p:cNvSpPr>
          <p:nvPr>
            <p:ph type="body" idx="1"/>
          </p:nvPr>
        </p:nvSpPr>
        <p:spPr/>
        <p:txBody>
          <a:bodyPr/>
          <a:lstStyle/>
          <a:p>
            <a:r>
              <a:rPr lang="en-US" dirty="0"/>
              <a:t>Using Source Generators for Fun (and Maybe Profit)</a:t>
            </a:r>
          </a:p>
        </p:txBody>
      </p:sp>
    </p:spTree>
    <p:extLst>
      <p:ext uri="{BB962C8B-B14F-4D97-AF65-F5344CB8AC3E}">
        <p14:creationId xmlns:p14="http://schemas.microsoft.com/office/powerpoint/2010/main" val="2689825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Call to Action</a:t>
            </a:r>
          </a:p>
        </p:txBody>
      </p:sp>
      <p:pic>
        <p:nvPicPr>
          <p:cNvPr id="4" name="Graphic 3" descr="Head with gears outline">
            <a:extLst>
              <a:ext uri="{FF2B5EF4-FFF2-40B4-BE49-F238E27FC236}">
                <a16:creationId xmlns:a16="http://schemas.microsoft.com/office/drawing/2014/main" id="{D9E177FC-E9C0-4878-A77B-070BDD6193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11876" y="1613334"/>
            <a:ext cx="4568248" cy="4568248"/>
          </a:xfrm>
          <a:prstGeom prst="rect">
            <a:avLst/>
          </a:prstGeom>
        </p:spPr>
      </p:pic>
    </p:spTree>
    <p:extLst>
      <p:ext uri="{BB962C8B-B14F-4D97-AF65-F5344CB8AC3E}">
        <p14:creationId xmlns:p14="http://schemas.microsoft.com/office/powerpoint/2010/main" val="1577184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Call to Action</a:t>
            </a:r>
          </a:p>
        </p:txBody>
      </p:sp>
      <p:graphicFrame>
        <p:nvGraphicFramePr>
          <p:cNvPr id="3" name="Content Placeholder 2">
            <a:extLst>
              <a:ext uri="{FF2B5EF4-FFF2-40B4-BE49-F238E27FC236}">
                <a16:creationId xmlns:a16="http://schemas.microsoft.com/office/drawing/2014/main" id="{95FA0A73-3378-4C5D-9057-C819BD491F7D}"/>
              </a:ext>
            </a:extLst>
          </p:cNvPr>
          <p:cNvGraphicFramePr>
            <a:graphicFrameLocks noGrp="1"/>
          </p:cNvGraphicFramePr>
          <p:nvPr>
            <p:ph idx="1"/>
            <p:extLst>
              <p:ext uri="{D42A27DB-BD31-4B8C-83A1-F6EECF244321}">
                <p14:modId xmlns:p14="http://schemas.microsoft.com/office/powerpoint/2010/main" val="5885111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0898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D7BB-29CD-4CFA-B113-158C39859BE8}"/>
              </a:ext>
            </a:extLst>
          </p:cNvPr>
          <p:cNvSpPr>
            <a:spLocks noGrp="1"/>
          </p:cNvSpPr>
          <p:nvPr>
            <p:ph type="ctrTitle"/>
          </p:nvPr>
        </p:nvSpPr>
        <p:spPr/>
        <p:txBody>
          <a:bodyPr/>
          <a:lstStyle/>
          <a:p>
            <a:r>
              <a:rPr lang="en-US" dirty="0"/>
              <a:t>Using Source Generators for Fun (and Maybe Profit)</a:t>
            </a:r>
          </a:p>
        </p:txBody>
      </p:sp>
      <p:sp>
        <p:nvSpPr>
          <p:cNvPr id="3" name="Subtitle 2">
            <a:extLst>
              <a:ext uri="{FF2B5EF4-FFF2-40B4-BE49-F238E27FC236}">
                <a16:creationId xmlns:a16="http://schemas.microsoft.com/office/drawing/2014/main" id="{2EAF0956-CF51-4575-8465-AA5B3F8672A4}"/>
              </a:ext>
            </a:extLst>
          </p:cNvPr>
          <p:cNvSpPr>
            <a:spLocks noGrp="1"/>
          </p:cNvSpPr>
          <p:nvPr>
            <p:ph type="subTitle" idx="1"/>
          </p:nvPr>
        </p:nvSpPr>
        <p:spPr/>
        <p:txBody>
          <a:bodyPr/>
          <a:lstStyle/>
          <a:p>
            <a:r>
              <a:rPr lang="en-US" dirty="0"/>
              <a:t>Jason Bock</a:t>
            </a:r>
          </a:p>
          <a:p>
            <a:r>
              <a:rPr lang="en-US" dirty="0"/>
              <a:t>Developer Advocate</a:t>
            </a:r>
          </a:p>
          <a:p>
            <a:r>
              <a:rPr lang="en-US" dirty="0"/>
              <a:t>Quicken Loans</a:t>
            </a:r>
          </a:p>
        </p:txBody>
      </p:sp>
      <p:sp>
        <p:nvSpPr>
          <p:cNvPr id="5" name="TextBox 4">
            <a:extLst>
              <a:ext uri="{FF2B5EF4-FFF2-40B4-BE49-F238E27FC236}">
                <a16:creationId xmlns:a16="http://schemas.microsoft.com/office/drawing/2014/main" id="{04B3E84D-B7D6-46FB-BE35-D3CFB2E1E0CD}"/>
              </a:ext>
            </a:extLst>
          </p:cNvPr>
          <p:cNvSpPr txBox="1"/>
          <p:nvPr/>
        </p:nvSpPr>
        <p:spPr>
          <a:xfrm>
            <a:off x="0" y="4855776"/>
            <a:ext cx="9670912" cy="1993214"/>
          </a:xfrm>
          <a:prstGeom prst="rect">
            <a:avLst/>
          </a:prstGeom>
          <a:noFill/>
        </p:spPr>
        <p:txBody>
          <a:bodyPr wrap="square" rtlCol="0" anchor="ctr" anchorCtr="0">
            <a:noAutofit/>
          </a:bodyPr>
          <a:lstStyle/>
          <a:p>
            <a:r>
              <a:rPr lang="en-US" dirty="0"/>
              <a:t>Remember…</a:t>
            </a:r>
          </a:p>
          <a:p>
            <a:pPr marL="285750" indent="-285750">
              <a:buClr>
                <a:schemeClr val="tx1"/>
              </a:buClr>
              <a:buFont typeface="Arial" panose="020B0604020202020204" pitchFamily="34" charset="0"/>
              <a:buChar char="•"/>
            </a:pPr>
            <a:r>
              <a:rPr lang="en-US" dirty="0"/>
              <a:t>https://github.com/JasonBock/SourceGeneratorDemos</a:t>
            </a:r>
          </a:p>
          <a:p>
            <a:pPr marL="285750" indent="-285750">
              <a:buClr>
                <a:schemeClr val="tx1"/>
              </a:buClr>
              <a:buFont typeface="Arial" panose="020B0604020202020204" pitchFamily="34" charset="0"/>
              <a:buChar char="•"/>
            </a:pPr>
            <a:r>
              <a:rPr lang="en-US" dirty="0"/>
              <a:t>https://github.com/JasonBock/InlineMapping</a:t>
            </a:r>
          </a:p>
          <a:p>
            <a:pPr marL="285750" indent="-285750">
              <a:buClr>
                <a:schemeClr val="tx1"/>
              </a:buClr>
              <a:buFont typeface="Arial" panose="020B0604020202020204" pitchFamily="34" charset="0"/>
              <a:buChar char="•"/>
            </a:pPr>
            <a:r>
              <a:rPr lang="en-US" dirty="0"/>
              <a:t>https://github.com/JasonBock/PartiallyApplied</a:t>
            </a:r>
          </a:p>
          <a:p>
            <a:pPr marL="285750" indent="-285750">
              <a:buClr>
                <a:schemeClr val="tx1"/>
              </a:buClr>
              <a:buFont typeface="Arial" panose="020B0604020202020204" pitchFamily="34" charset="0"/>
              <a:buChar char="•"/>
            </a:pPr>
            <a:r>
              <a:rPr lang="en-US" dirty="0"/>
              <a:t>https://github.com/JasonBock/Rocks</a:t>
            </a:r>
          </a:p>
          <a:p>
            <a:pPr marL="285750" indent="-285750">
              <a:buClr>
                <a:schemeClr val="tx1"/>
              </a:buClr>
              <a:buFont typeface="Arial" panose="020B0604020202020204" pitchFamily="34" charset="0"/>
              <a:buChar char="•"/>
            </a:pPr>
            <a:r>
              <a:rPr lang="en-US" dirty="0"/>
              <a:t>https://github.com/JasonBock/Presentations</a:t>
            </a:r>
          </a:p>
          <a:p>
            <a:pPr marL="285750" indent="-285750">
              <a:buClr>
                <a:schemeClr val="tx1"/>
              </a:buClr>
              <a:buFont typeface="Arial" panose="020B0604020202020204" pitchFamily="34" charset="0"/>
              <a:buChar char="•"/>
            </a:pPr>
            <a:r>
              <a:rPr lang="en-US" dirty="0"/>
              <a:t>References in the notes on this slide</a:t>
            </a:r>
          </a:p>
        </p:txBody>
      </p:sp>
    </p:spTree>
    <p:extLst>
      <p:ext uri="{BB962C8B-B14F-4D97-AF65-F5344CB8AC3E}">
        <p14:creationId xmlns:p14="http://schemas.microsoft.com/office/powerpoint/2010/main" val="3025590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Personal Info</a:t>
            </a:r>
          </a:p>
        </p:txBody>
      </p:sp>
      <p:sp>
        <p:nvSpPr>
          <p:cNvPr id="3" name="Content Placeholder 2">
            <a:extLst>
              <a:ext uri="{FF2B5EF4-FFF2-40B4-BE49-F238E27FC236}">
                <a16:creationId xmlns:a16="http://schemas.microsoft.com/office/drawing/2014/main" id="{EDC3CAC5-D82C-4212-910D-3A0A44EBA6B0}"/>
              </a:ext>
            </a:extLst>
          </p:cNvPr>
          <p:cNvSpPr>
            <a:spLocks noGrp="1"/>
          </p:cNvSpPr>
          <p:nvPr>
            <p:ph idx="1"/>
          </p:nvPr>
        </p:nvSpPr>
        <p:spPr/>
        <p:txBody>
          <a:bodyPr/>
          <a:lstStyle/>
          <a:p>
            <a:r>
              <a:rPr lang="en-US" dirty="0"/>
              <a:t>http://www.jasonbock.net</a:t>
            </a:r>
          </a:p>
          <a:p>
            <a:r>
              <a:rPr lang="en-US" dirty="0"/>
              <a:t>https://www.twitter.com/jasonbock</a:t>
            </a:r>
          </a:p>
          <a:p>
            <a:r>
              <a:rPr lang="en-US" dirty="0"/>
              <a:t>https://www.github.com/jasonbock</a:t>
            </a:r>
          </a:p>
          <a:p>
            <a:r>
              <a:rPr lang="en-US" dirty="0"/>
              <a:t>https://www.youtube.com/c/JasonBock</a:t>
            </a:r>
          </a:p>
          <a:p>
            <a:r>
              <a:rPr lang="en-US" dirty="0"/>
              <a:t>jason.r.bock@outlook.com</a:t>
            </a:r>
          </a:p>
        </p:txBody>
      </p:sp>
    </p:spTree>
    <p:extLst>
      <p:ext uri="{BB962C8B-B14F-4D97-AF65-F5344CB8AC3E}">
        <p14:creationId xmlns:p14="http://schemas.microsoft.com/office/powerpoint/2010/main" val="117187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Downloads</a:t>
            </a:r>
          </a:p>
        </p:txBody>
      </p:sp>
      <p:sp>
        <p:nvSpPr>
          <p:cNvPr id="6" name="Content Placeholder 1">
            <a:extLst>
              <a:ext uri="{FF2B5EF4-FFF2-40B4-BE49-F238E27FC236}">
                <a16:creationId xmlns:a16="http://schemas.microsoft.com/office/drawing/2014/main" id="{29E132E5-7EC1-4996-9538-3D3118E352CF}"/>
              </a:ext>
            </a:extLst>
          </p:cNvPr>
          <p:cNvSpPr>
            <a:spLocks noGrp="1"/>
          </p:cNvSpPr>
          <p:nvPr>
            <p:ph idx="1"/>
          </p:nvPr>
        </p:nvSpPr>
        <p:spPr>
          <a:xfrm>
            <a:off x="432154" y="1592868"/>
            <a:ext cx="11430000" cy="4810845"/>
          </a:xfrm>
        </p:spPr>
        <p:txBody>
          <a:bodyPr anchor="ctr" anchorCtr="0"/>
          <a:lstStyle/>
          <a:p>
            <a:pPr marL="68580" indent="0" algn="ctr">
              <a:buNone/>
            </a:pPr>
            <a:r>
              <a:rPr lang="en-US" sz="2400" dirty="0"/>
              <a:t>https://github.com/JasonBock/SourceGeneratorDemos</a:t>
            </a:r>
          </a:p>
          <a:p>
            <a:pPr marL="68580" indent="0" algn="ctr">
              <a:buNone/>
            </a:pPr>
            <a:r>
              <a:rPr lang="en-US" sz="2400" dirty="0"/>
              <a:t>https://github.com/JasonBock/InlineMapping</a:t>
            </a:r>
          </a:p>
          <a:p>
            <a:pPr marL="68580" indent="0" algn="ctr">
              <a:buNone/>
            </a:pPr>
            <a:r>
              <a:rPr lang="en-US" sz="2400" dirty="0"/>
              <a:t>https://github.com/JasonBock/PartiallyApplied</a:t>
            </a:r>
          </a:p>
          <a:p>
            <a:pPr marL="68580" indent="0" algn="ctr">
              <a:buNone/>
            </a:pPr>
            <a:r>
              <a:rPr lang="en-US" sz="2400" dirty="0"/>
              <a:t>https://github.com/JasonBock/Rocks</a:t>
            </a:r>
          </a:p>
          <a:p>
            <a:pPr marL="68580" indent="0" algn="ctr">
              <a:buNone/>
            </a:pPr>
            <a:r>
              <a:rPr lang="en-US" sz="2400" dirty="0"/>
              <a:t>https://github.com/JasonBock/Presentations</a:t>
            </a:r>
          </a:p>
        </p:txBody>
      </p:sp>
    </p:spTree>
    <p:extLst>
      <p:ext uri="{BB962C8B-B14F-4D97-AF65-F5344CB8AC3E}">
        <p14:creationId xmlns:p14="http://schemas.microsoft.com/office/powerpoint/2010/main" val="337282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DC3CAC5-D82C-4212-910D-3A0A44EBA6B0}"/>
              </a:ext>
            </a:extLst>
          </p:cNvPr>
          <p:cNvSpPr>
            <a:spLocks noGrp="1"/>
          </p:cNvSpPr>
          <p:nvPr>
            <p:ph idx="1"/>
          </p:nvPr>
        </p:nvSpPr>
        <p:spPr/>
        <p:txBody>
          <a:bodyPr/>
          <a:lstStyle/>
          <a:p>
            <a:r>
              <a:rPr lang="en-US" dirty="0"/>
              <a:t>The What and the Why</a:t>
            </a:r>
          </a:p>
          <a:p>
            <a:r>
              <a:rPr lang="en-US" dirty="0"/>
              <a:t>Demos</a:t>
            </a:r>
          </a:p>
          <a:p>
            <a:r>
              <a:rPr lang="en-US" dirty="0"/>
              <a:t>Call to Action</a:t>
            </a:r>
          </a:p>
        </p:txBody>
      </p:sp>
      <p:sp>
        <p:nvSpPr>
          <p:cNvPr id="4" name="TextBox 3">
            <a:extLst>
              <a:ext uri="{FF2B5EF4-FFF2-40B4-BE49-F238E27FC236}">
                <a16:creationId xmlns:a16="http://schemas.microsoft.com/office/drawing/2014/main" id="{8DBBCDCA-2107-4E8B-88C2-5B1AA2C9D02E}"/>
              </a:ext>
            </a:extLst>
          </p:cNvPr>
          <p:cNvSpPr txBox="1"/>
          <p:nvPr/>
        </p:nvSpPr>
        <p:spPr>
          <a:xfrm>
            <a:off x="4564521" y="4132799"/>
            <a:ext cx="7141699" cy="2308324"/>
          </a:xfrm>
          <a:prstGeom prst="rect">
            <a:avLst/>
          </a:prstGeom>
          <a:noFill/>
        </p:spPr>
        <p:txBody>
          <a:bodyPr wrap="none" rtlCol="0">
            <a:spAutoFit/>
          </a:bodyPr>
          <a:lstStyle/>
          <a:p>
            <a:pPr algn="ctr"/>
            <a:r>
              <a:rPr lang="en-US" sz="2400" dirty="0"/>
              <a:t>Remember…</a:t>
            </a:r>
          </a:p>
          <a:p>
            <a:pPr marL="68580" indent="0" algn="ctr">
              <a:buNone/>
            </a:pPr>
            <a:r>
              <a:rPr lang="en-US" sz="2400" dirty="0"/>
              <a:t>https://github.com/JasonBock/SourceGeneratorDemos</a:t>
            </a:r>
          </a:p>
          <a:p>
            <a:pPr marL="68580" indent="0" algn="ctr">
              <a:buNone/>
            </a:pPr>
            <a:r>
              <a:rPr lang="en-US" sz="2400" dirty="0"/>
              <a:t>https://github.com/JasonBock/InlineMapping</a:t>
            </a:r>
          </a:p>
          <a:p>
            <a:pPr marL="68580" indent="0" algn="ctr">
              <a:buNone/>
            </a:pPr>
            <a:r>
              <a:rPr lang="en-US" sz="2400" dirty="0"/>
              <a:t>https://github.com/JasonBock/PartiallyApplied</a:t>
            </a:r>
          </a:p>
          <a:p>
            <a:pPr marL="68580" indent="0" algn="ctr">
              <a:buNone/>
            </a:pPr>
            <a:r>
              <a:rPr lang="en-US" sz="2400" dirty="0"/>
              <a:t>https://github.com/JasonBock/Rocks</a:t>
            </a:r>
          </a:p>
          <a:p>
            <a:pPr marL="68580" indent="0" algn="ctr">
              <a:buNone/>
            </a:pPr>
            <a:r>
              <a:rPr lang="en-US" sz="2400" dirty="0"/>
              <a:t>https://github.com/JasonBock/Presentations</a:t>
            </a:r>
          </a:p>
        </p:txBody>
      </p:sp>
    </p:spTree>
    <p:extLst>
      <p:ext uri="{BB962C8B-B14F-4D97-AF65-F5344CB8AC3E}">
        <p14:creationId xmlns:p14="http://schemas.microsoft.com/office/powerpoint/2010/main" val="1694529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The What and the Why</a:t>
            </a:r>
          </a:p>
        </p:txBody>
      </p:sp>
      <p:sp>
        <p:nvSpPr>
          <p:cNvPr id="5" name="TextBox 4">
            <a:extLst>
              <a:ext uri="{FF2B5EF4-FFF2-40B4-BE49-F238E27FC236}">
                <a16:creationId xmlns:a16="http://schemas.microsoft.com/office/drawing/2014/main" id="{E090012D-2950-493B-AF3F-AA8E53E7CF60}"/>
              </a:ext>
            </a:extLst>
          </p:cNvPr>
          <p:cNvSpPr txBox="1"/>
          <p:nvPr/>
        </p:nvSpPr>
        <p:spPr>
          <a:xfrm>
            <a:off x="4351870" y="3099119"/>
            <a:ext cx="3488264" cy="1569660"/>
          </a:xfrm>
          <a:prstGeom prst="rect">
            <a:avLst/>
          </a:prstGeom>
          <a:noFill/>
        </p:spPr>
        <p:txBody>
          <a:bodyPr wrap="none" rtlCol="0" anchor="ctr" anchorCtr="0">
            <a:spAutoFit/>
          </a:bodyPr>
          <a:lstStyle/>
          <a:p>
            <a:pPr algn="ctr"/>
            <a:r>
              <a:rPr lang="en-US" sz="9600" dirty="0"/>
              <a:t>What?</a:t>
            </a:r>
          </a:p>
        </p:txBody>
      </p:sp>
    </p:spTree>
    <p:extLst>
      <p:ext uri="{BB962C8B-B14F-4D97-AF65-F5344CB8AC3E}">
        <p14:creationId xmlns:p14="http://schemas.microsoft.com/office/powerpoint/2010/main" val="4294231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The What and the Why</a:t>
            </a:r>
          </a:p>
        </p:txBody>
      </p:sp>
      <p:pic>
        <p:nvPicPr>
          <p:cNvPr id="4" name="Graphic 3" descr="Factory outline">
            <a:extLst>
              <a:ext uri="{FF2B5EF4-FFF2-40B4-BE49-F238E27FC236}">
                <a16:creationId xmlns:a16="http://schemas.microsoft.com/office/drawing/2014/main" id="{61016B95-7A72-4548-AFC8-E35376AC33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3511" y="2303071"/>
            <a:ext cx="3404977" cy="3404977"/>
          </a:xfrm>
          <a:prstGeom prst="rect">
            <a:avLst/>
          </a:prstGeom>
        </p:spPr>
      </p:pic>
      <p:sp>
        <p:nvSpPr>
          <p:cNvPr id="8" name="TextBox 7">
            <a:extLst>
              <a:ext uri="{FF2B5EF4-FFF2-40B4-BE49-F238E27FC236}">
                <a16:creationId xmlns:a16="http://schemas.microsoft.com/office/drawing/2014/main" id="{38E8ACD8-6860-45AA-885D-EC4277532F9C}"/>
              </a:ext>
            </a:extLst>
          </p:cNvPr>
          <p:cNvSpPr txBox="1"/>
          <p:nvPr/>
        </p:nvSpPr>
        <p:spPr>
          <a:xfrm>
            <a:off x="927280" y="3451561"/>
            <a:ext cx="2165979" cy="1107996"/>
          </a:xfrm>
          <a:prstGeom prst="rect">
            <a:avLst/>
          </a:prstGeom>
          <a:noFill/>
        </p:spPr>
        <p:txBody>
          <a:bodyPr wrap="none" rtlCol="0" anchor="ctr" anchorCtr="0">
            <a:spAutoFit/>
          </a:bodyPr>
          <a:lstStyle/>
          <a:p>
            <a:pPr algn="ctr"/>
            <a:r>
              <a:rPr lang="en-US" sz="6600" dirty="0">
                <a:latin typeface="Cascadia Code" panose="020B0609020000020004" pitchFamily="49" charset="0"/>
                <a:cs typeface="Cascadia Code" panose="020B0609020000020004" pitchFamily="49" charset="0"/>
              </a:rPr>
              <a:t>code</a:t>
            </a:r>
          </a:p>
        </p:txBody>
      </p:sp>
      <p:sp>
        <p:nvSpPr>
          <p:cNvPr id="7" name="Arrow: Right 6">
            <a:extLst>
              <a:ext uri="{FF2B5EF4-FFF2-40B4-BE49-F238E27FC236}">
                <a16:creationId xmlns:a16="http://schemas.microsoft.com/office/drawing/2014/main" id="{D15DB67D-E3B7-40E9-ADB4-09E4038F895B}"/>
              </a:ext>
            </a:extLst>
          </p:cNvPr>
          <p:cNvSpPr/>
          <p:nvPr/>
        </p:nvSpPr>
        <p:spPr>
          <a:xfrm>
            <a:off x="3252201" y="3674483"/>
            <a:ext cx="1216197" cy="662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27B12F6D-AEE6-4001-A2A5-F321398679C0}"/>
              </a:ext>
            </a:extLst>
          </p:cNvPr>
          <p:cNvSpPr/>
          <p:nvPr/>
        </p:nvSpPr>
        <p:spPr>
          <a:xfrm>
            <a:off x="7723601" y="3674483"/>
            <a:ext cx="1216197" cy="662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75669F8-4488-4644-8FAC-93D379532A38}"/>
              </a:ext>
            </a:extLst>
          </p:cNvPr>
          <p:cNvSpPr txBox="1"/>
          <p:nvPr/>
        </p:nvSpPr>
        <p:spPr>
          <a:xfrm>
            <a:off x="9098740" y="2943731"/>
            <a:ext cx="2165978" cy="2123658"/>
          </a:xfrm>
          <a:prstGeom prst="rect">
            <a:avLst/>
          </a:prstGeom>
          <a:noFill/>
        </p:spPr>
        <p:txBody>
          <a:bodyPr wrap="none" rtlCol="0" anchor="ctr" anchorCtr="0">
            <a:spAutoFit/>
          </a:bodyPr>
          <a:lstStyle/>
          <a:p>
            <a:pPr algn="ctr"/>
            <a:r>
              <a:rPr lang="en-US" sz="6600" dirty="0">
                <a:latin typeface="Cascadia Code" panose="020B0609020000020004" pitchFamily="49" charset="0"/>
                <a:cs typeface="Cascadia Code" panose="020B0609020000020004" pitchFamily="49" charset="0"/>
              </a:rPr>
              <a:t>new</a:t>
            </a:r>
          </a:p>
          <a:p>
            <a:pPr algn="ctr"/>
            <a:r>
              <a:rPr lang="en-US" sz="6600" dirty="0">
                <a:latin typeface="Cascadia Code" panose="020B0609020000020004" pitchFamily="49" charset="0"/>
                <a:cs typeface="Cascadia Code" panose="020B0609020000020004" pitchFamily="49" charset="0"/>
              </a:rPr>
              <a:t>code</a:t>
            </a:r>
          </a:p>
        </p:txBody>
      </p:sp>
    </p:spTree>
    <p:extLst>
      <p:ext uri="{BB962C8B-B14F-4D97-AF65-F5344CB8AC3E}">
        <p14:creationId xmlns:p14="http://schemas.microsoft.com/office/powerpoint/2010/main" val="191684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The What and the Why</a:t>
            </a:r>
          </a:p>
        </p:txBody>
      </p:sp>
      <p:pic>
        <p:nvPicPr>
          <p:cNvPr id="4" name="Graphic 3" descr="Factory outline">
            <a:extLst>
              <a:ext uri="{FF2B5EF4-FFF2-40B4-BE49-F238E27FC236}">
                <a16:creationId xmlns:a16="http://schemas.microsoft.com/office/drawing/2014/main" id="{61016B95-7A72-4548-AFC8-E35376AC33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3511" y="1726511"/>
            <a:ext cx="3404977" cy="3404977"/>
          </a:xfrm>
          <a:prstGeom prst="rect">
            <a:avLst/>
          </a:prstGeom>
        </p:spPr>
      </p:pic>
      <p:sp>
        <p:nvSpPr>
          <p:cNvPr id="8" name="TextBox 7">
            <a:extLst>
              <a:ext uri="{FF2B5EF4-FFF2-40B4-BE49-F238E27FC236}">
                <a16:creationId xmlns:a16="http://schemas.microsoft.com/office/drawing/2014/main" id="{38E8ACD8-6860-45AA-885D-EC4277532F9C}"/>
              </a:ext>
            </a:extLst>
          </p:cNvPr>
          <p:cNvSpPr txBox="1"/>
          <p:nvPr/>
        </p:nvSpPr>
        <p:spPr>
          <a:xfrm>
            <a:off x="927280" y="2875001"/>
            <a:ext cx="2165979" cy="1107996"/>
          </a:xfrm>
          <a:prstGeom prst="rect">
            <a:avLst/>
          </a:prstGeom>
          <a:noFill/>
        </p:spPr>
        <p:txBody>
          <a:bodyPr wrap="none" rtlCol="0" anchor="ctr" anchorCtr="0">
            <a:spAutoFit/>
          </a:bodyPr>
          <a:lstStyle/>
          <a:p>
            <a:pPr algn="ctr"/>
            <a:r>
              <a:rPr lang="en-US" sz="6600" dirty="0">
                <a:latin typeface="Cascadia Code" panose="020B0609020000020004" pitchFamily="49" charset="0"/>
                <a:cs typeface="Cascadia Code" panose="020B0609020000020004" pitchFamily="49" charset="0"/>
              </a:rPr>
              <a:t>code</a:t>
            </a:r>
          </a:p>
        </p:txBody>
      </p:sp>
      <p:sp>
        <p:nvSpPr>
          <p:cNvPr id="7" name="Arrow: Right 6">
            <a:extLst>
              <a:ext uri="{FF2B5EF4-FFF2-40B4-BE49-F238E27FC236}">
                <a16:creationId xmlns:a16="http://schemas.microsoft.com/office/drawing/2014/main" id="{D15DB67D-E3B7-40E9-ADB4-09E4038F895B}"/>
              </a:ext>
            </a:extLst>
          </p:cNvPr>
          <p:cNvSpPr/>
          <p:nvPr/>
        </p:nvSpPr>
        <p:spPr>
          <a:xfrm>
            <a:off x="3252201" y="3097923"/>
            <a:ext cx="1216197" cy="662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27B12F6D-AEE6-4001-A2A5-F321398679C0}"/>
              </a:ext>
            </a:extLst>
          </p:cNvPr>
          <p:cNvSpPr/>
          <p:nvPr/>
        </p:nvSpPr>
        <p:spPr>
          <a:xfrm>
            <a:off x="7723601" y="3097923"/>
            <a:ext cx="1216197" cy="662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75669F8-4488-4644-8FAC-93D379532A38}"/>
              </a:ext>
            </a:extLst>
          </p:cNvPr>
          <p:cNvSpPr txBox="1"/>
          <p:nvPr/>
        </p:nvSpPr>
        <p:spPr>
          <a:xfrm>
            <a:off x="9098740" y="2367171"/>
            <a:ext cx="2165978" cy="2123658"/>
          </a:xfrm>
          <a:prstGeom prst="rect">
            <a:avLst/>
          </a:prstGeom>
          <a:noFill/>
        </p:spPr>
        <p:txBody>
          <a:bodyPr wrap="none" rtlCol="0" anchor="ctr" anchorCtr="0">
            <a:spAutoFit/>
          </a:bodyPr>
          <a:lstStyle/>
          <a:p>
            <a:pPr algn="ctr"/>
            <a:r>
              <a:rPr lang="en-US" sz="6600" dirty="0">
                <a:latin typeface="Cascadia Code" panose="020B0609020000020004" pitchFamily="49" charset="0"/>
                <a:cs typeface="Cascadia Code" panose="020B0609020000020004" pitchFamily="49" charset="0"/>
              </a:rPr>
              <a:t>new</a:t>
            </a:r>
          </a:p>
          <a:p>
            <a:pPr algn="ctr"/>
            <a:r>
              <a:rPr lang="en-US" sz="6600" dirty="0">
                <a:latin typeface="Cascadia Code" panose="020B0609020000020004" pitchFamily="49" charset="0"/>
                <a:cs typeface="Cascadia Code" panose="020B0609020000020004" pitchFamily="49" charset="0"/>
              </a:rPr>
              <a:t>code</a:t>
            </a:r>
          </a:p>
        </p:txBody>
      </p:sp>
      <p:pic>
        <p:nvPicPr>
          <p:cNvPr id="5" name="Graphic 4" descr="Paper with solid fill">
            <a:extLst>
              <a:ext uri="{FF2B5EF4-FFF2-40B4-BE49-F238E27FC236}">
                <a16:creationId xmlns:a16="http://schemas.microsoft.com/office/drawing/2014/main" id="{879C95B6-09AF-4959-90EB-DA664CC58C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56646" y="1512364"/>
            <a:ext cx="1307246" cy="1307246"/>
          </a:xfrm>
          <a:prstGeom prst="rect">
            <a:avLst/>
          </a:prstGeom>
        </p:spPr>
      </p:pic>
      <p:pic>
        <p:nvPicPr>
          <p:cNvPr id="9" name="Graphic 8" descr="Database outline">
            <a:extLst>
              <a:ext uri="{FF2B5EF4-FFF2-40B4-BE49-F238E27FC236}">
                <a16:creationId xmlns:a16="http://schemas.microsoft.com/office/drawing/2014/main" id="{98BAC2AE-E586-417E-9D12-BA3E561BE4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26017" y="4038388"/>
            <a:ext cx="1580245" cy="1580245"/>
          </a:xfrm>
          <a:prstGeom prst="rect">
            <a:avLst/>
          </a:prstGeom>
        </p:spPr>
      </p:pic>
      <p:sp>
        <p:nvSpPr>
          <p:cNvPr id="12" name="Arrow: Right 11">
            <a:extLst>
              <a:ext uri="{FF2B5EF4-FFF2-40B4-BE49-F238E27FC236}">
                <a16:creationId xmlns:a16="http://schemas.microsoft.com/office/drawing/2014/main" id="{FC1C2E4F-7769-477A-8BE1-744EA42ED31E}"/>
              </a:ext>
            </a:extLst>
          </p:cNvPr>
          <p:cNvSpPr/>
          <p:nvPr/>
        </p:nvSpPr>
        <p:spPr>
          <a:xfrm>
            <a:off x="3252201" y="1834911"/>
            <a:ext cx="1216197" cy="662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3799079E-8D27-4676-B47B-2533D6421F48}"/>
              </a:ext>
            </a:extLst>
          </p:cNvPr>
          <p:cNvSpPr/>
          <p:nvPr/>
        </p:nvSpPr>
        <p:spPr>
          <a:xfrm>
            <a:off x="3252201" y="4497434"/>
            <a:ext cx="1216197" cy="662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4F3B389-8AEE-41B5-A6D6-77D43E59944E}"/>
              </a:ext>
            </a:extLst>
          </p:cNvPr>
          <p:cNvSpPr txBox="1"/>
          <p:nvPr/>
        </p:nvSpPr>
        <p:spPr>
          <a:xfrm>
            <a:off x="4040788" y="5615393"/>
            <a:ext cx="4110421" cy="923330"/>
          </a:xfrm>
          <a:prstGeom prst="rect">
            <a:avLst/>
          </a:prstGeom>
          <a:noFill/>
          <a:ln w="25400">
            <a:solidFill>
              <a:schemeClr val="accent1"/>
            </a:solidFill>
          </a:ln>
        </p:spPr>
        <p:txBody>
          <a:bodyPr wrap="none" rtlCol="0">
            <a:spAutoFit/>
          </a:bodyPr>
          <a:lstStyle/>
          <a:p>
            <a:r>
              <a:rPr lang="en-US" dirty="0">
                <a:latin typeface="Consolas" panose="020B0609020204030204" pitchFamily="49" charset="0"/>
              </a:rPr>
              <a:t>[Generator]</a:t>
            </a:r>
          </a:p>
          <a:p>
            <a:r>
              <a:rPr lang="en-US" dirty="0">
                <a:latin typeface="Consolas" panose="020B0609020204030204" pitchFamily="49" charset="0"/>
              </a:rPr>
              <a:t>public sealed class </a:t>
            </a:r>
            <a:r>
              <a:rPr lang="en-US" dirty="0" err="1">
                <a:latin typeface="Consolas" panose="020B0609020204030204" pitchFamily="49" charset="0"/>
              </a:rPr>
              <a:t>MyGenerator</a:t>
            </a:r>
            <a:endParaRPr lang="en-US" dirty="0">
              <a:latin typeface="Consolas" panose="020B0609020204030204" pitchFamily="49" charset="0"/>
            </a:endParaRPr>
          </a:p>
          <a:p>
            <a:r>
              <a:rPr lang="en-US" dirty="0">
                <a:latin typeface="Consolas" panose="020B0609020204030204" pitchFamily="49" charset="0"/>
              </a:rPr>
              <a:t>  : </a:t>
            </a:r>
            <a:r>
              <a:rPr lang="en-US" dirty="0" err="1">
                <a:latin typeface="Consolas" panose="020B0609020204030204" pitchFamily="49" charset="0"/>
              </a:rPr>
              <a:t>IGenerator</a:t>
            </a:r>
            <a:endParaRPr lang="en-US" dirty="0">
              <a:latin typeface="Consolas" panose="020B0609020204030204" pitchFamily="49" charset="0"/>
            </a:endParaRPr>
          </a:p>
        </p:txBody>
      </p:sp>
      <p:cxnSp>
        <p:nvCxnSpPr>
          <p:cNvPr id="16" name="Straight Arrow Connector 15">
            <a:extLst>
              <a:ext uri="{FF2B5EF4-FFF2-40B4-BE49-F238E27FC236}">
                <a16:creationId xmlns:a16="http://schemas.microsoft.com/office/drawing/2014/main" id="{0F141E6F-4E9B-4231-B442-695F1ADA5BC2}"/>
              </a:ext>
            </a:extLst>
          </p:cNvPr>
          <p:cNvCxnSpPr>
            <a:cxnSpLocks/>
            <a:stCxn id="4" idx="2"/>
            <a:endCxn id="14" idx="0"/>
          </p:cNvCxnSpPr>
          <p:nvPr/>
        </p:nvCxnSpPr>
        <p:spPr>
          <a:xfrm flipH="1">
            <a:off x="6095999" y="5131488"/>
            <a:ext cx="1" cy="483905"/>
          </a:xfrm>
          <a:prstGeom prst="straightConnector1">
            <a:avLst/>
          </a:prstGeom>
          <a:ln w="25400">
            <a:headEnd w="lg"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279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The What and the Why</a:t>
            </a:r>
          </a:p>
        </p:txBody>
      </p:sp>
      <p:sp>
        <p:nvSpPr>
          <p:cNvPr id="5" name="TextBox 4">
            <a:extLst>
              <a:ext uri="{FF2B5EF4-FFF2-40B4-BE49-F238E27FC236}">
                <a16:creationId xmlns:a16="http://schemas.microsoft.com/office/drawing/2014/main" id="{E090012D-2950-493B-AF3F-AA8E53E7CF60}"/>
              </a:ext>
            </a:extLst>
          </p:cNvPr>
          <p:cNvSpPr txBox="1"/>
          <p:nvPr/>
        </p:nvSpPr>
        <p:spPr>
          <a:xfrm>
            <a:off x="4579593" y="3063081"/>
            <a:ext cx="3032818" cy="1569660"/>
          </a:xfrm>
          <a:prstGeom prst="rect">
            <a:avLst/>
          </a:prstGeom>
          <a:noFill/>
        </p:spPr>
        <p:txBody>
          <a:bodyPr wrap="none" rtlCol="0" anchor="ctr" anchorCtr="0">
            <a:spAutoFit/>
          </a:bodyPr>
          <a:lstStyle/>
          <a:p>
            <a:pPr algn="ctr"/>
            <a:r>
              <a:rPr lang="en-US" sz="9600" dirty="0"/>
              <a:t>Why?</a:t>
            </a:r>
          </a:p>
        </p:txBody>
      </p:sp>
    </p:spTree>
    <p:extLst>
      <p:ext uri="{BB962C8B-B14F-4D97-AF65-F5344CB8AC3E}">
        <p14:creationId xmlns:p14="http://schemas.microsoft.com/office/powerpoint/2010/main" val="2452357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The What and the Why</a:t>
            </a:r>
          </a:p>
        </p:txBody>
      </p:sp>
      <p:pic>
        <p:nvPicPr>
          <p:cNvPr id="4" name="Graphic 3" descr="Gauge outline">
            <a:extLst>
              <a:ext uri="{FF2B5EF4-FFF2-40B4-BE49-F238E27FC236}">
                <a16:creationId xmlns:a16="http://schemas.microsoft.com/office/drawing/2014/main" id="{89274890-37BB-43FE-9C91-7AA4A30B47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51467" y="2261972"/>
            <a:ext cx="3279978" cy="3279978"/>
          </a:xfrm>
          <a:prstGeom prst="rect">
            <a:avLst/>
          </a:prstGeom>
        </p:spPr>
      </p:pic>
      <p:pic>
        <p:nvPicPr>
          <p:cNvPr id="7" name="Graphic 6" descr="Repeat with solid fill">
            <a:extLst>
              <a:ext uri="{FF2B5EF4-FFF2-40B4-BE49-F238E27FC236}">
                <a16:creationId xmlns:a16="http://schemas.microsoft.com/office/drawing/2014/main" id="{35251EC0-2E53-49AD-91B2-C5D43F3B34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85617" y="2725929"/>
            <a:ext cx="2352065" cy="2352065"/>
          </a:xfrm>
          <a:prstGeom prst="rect">
            <a:avLst/>
          </a:prstGeom>
        </p:spPr>
      </p:pic>
      <p:cxnSp>
        <p:nvCxnSpPr>
          <p:cNvPr id="11" name="Straight Connector 10">
            <a:extLst>
              <a:ext uri="{FF2B5EF4-FFF2-40B4-BE49-F238E27FC236}">
                <a16:creationId xmlns:a16="http://schemas.microsoft.com/office/drawing/2014/main" id="{C756C950-0690-4ACA-ADA0-1FBA781E2ED1}"/>
              </a:ext>
            </a:extLst>
          </p:cNvPr>
          <p:cNvCxnSpPr>
            <a:cxnSpLocks/>
          </p:cNvCxnSpPr>
          <p:nvPr/>
        </p:nvCxnSpPr>
        <p:spPr>
          <a:xfrm>
            <a:off x="7209353" y="2409515"/>
            <a:ext cx="2915816" cy="2915816"/>
          </a:xfrm>
          <a:prstGeom prst="line">
            <a:avLst/>
          </a:prstGeom>
          <a:ln w="1047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668DA3A-F3AE-49D1-8690-970C3EC7D7AA}"/>
              </a:ext>
            </a:extLst>
          </p:cNvPr>
          <p:cNvCxnSpPr>
            <a:cxnSpLocks/>
          </p:cNvCxnSpPr>
          <p:nvPr/>
        </p:nvCxnSpPr>
        <p:spPr>
          <a:xfrm flipH="1">
            <a:off x="7209353" y="2409515"/>
            <a:ext cx="2915817" cy="2915816"/>
          </a:xfrm>
          <a:prstGeom prst="line">
            <a:avLst/>
          </a:prstGeom>
          <a:ln w="1047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999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2309</TotalTime>
  <Words>1556</Words>
  <Application>Microsoft Office PowerPoint</Application>
  <PresentationFormat>Widescreen</PresentationFormat>
  <Paragraphs>186</Paragraphs>
  <Slides>18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Cascadia Code</vt:lpstr>
      <vt:lpstr>Consolas</vt:lpstr>
      <vt:lpstr>Franklin Gothic Medium</vt:lpstr>
      <vt:lpstr>Office Theme</vt:lpstr>
      <vt:lpstr>Using Source Generators for Fun (and Maybe Profit)</vt:lpstr>
      <vt:lpstr>Personal Info</vt:lpstr>
      <vt:lpstr>Downloads</vt:lpstr>
      <vt:lpstr>Overview</vt:lpstr>
      <vt:lpstr>The What and the Why</vt:lpstr>
      <vt:lpstr>The What and the Why</vt:lpstr>
      <vt:lpstr>The What and the Why</vt:lpstr>
      <vt:lpstr>The What and the Why</vt:lpstr>
      <vt:lpstr>The What and the Why</vt:lpstr>
      <vt:lpstr>The What and the Why</vt:lpstr>
      <vt:lpstr>The What and the Why</vt:lpstr>
      <vt:lpstr>The What and the Why</vt:lpstr>
      <vt:lpstr>The What and the Why</vt:lpstr>
      <vt:lpstr>The What and the Why</vt:lpstr>
      <vt:lpstr>Demo: Source Generators in Action</vt:lpstr>
      <vt:lpstr>Call to Action</vt:lpstr>
      <vt:lpstr>Call to Action</vt:lpstr>
      <vt:lpstr>Using Source Generators for Fun (and Maybe Profit)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Code in .NET</dc:title>
  <dc:creator>Jason Bock</dc:creator>
  <cp:lastModifiedBy>JASON BOCK</cp:lastModifiedBy>
  <cp:revision>19</cp:revision>
  <dcterms:created xsi:type="dcterms:W3CDTF">2020-06-05T19:52:21Z</dcterms:created>
  <dcterms:modified xsi:type="dcterms:W3CDTF">2021-03-02T15:56:28Z</dcterms:modified>
</cp:coreProperties>
</file>