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1"/>
  </p:notesMasterIdLst>
  <p:sldIdLst>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314"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315" r:id="rId47"/>
    <p:sldId id="311" r:id="rId48"/>
    <p:sldId id="312" r:id="rId49"/>
    <p:sldId id="313"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81844" autoAdjust="0"/>
  </p:normalViewPr>
  <p:slideViewPr>
    <p:cSldViewPr snapToGrid="0" showGuides="1">
      <p:cViewPr varScale="1">
        <p:scale>
          <a:sx n="95" d="100"/>
          <a:sy n="95" d="100"/>
        </p:scale>
        <p:origin x="1092" y="90"/>
      </p:cViewPr>
      <p:guideLst>
        <p:guide orient="horz" pos="1872"/>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jpeg"/><Relationship Id="rId5" Type="http://schemas.openxmlformats.org/officeDocument/2006/relationships/image" Target="../media/image26.jpeg"/><Relationship Id="rId4" Type="http://schemas.openxmlformats.org/officeDocument/2006/relationships/image" Target="../media/image25.jpeg"/></Relationships>
</file>

<file path=ppt/diagrams/_rels/data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image" Target="../media/image27.png"/></Relationships>
</file>

<file path=ppt/diagrams/_rels/data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image" Target="../media/image29.jpeg"/></Relationships>
</file>

<file path=ppt/diagrams/_rels/data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 Id="rId5" Type="http://schemas.openxmlformats.org/officeDocument/2006/relationships/image" Target="../media/image41.png"/><Relationship Id="rId4" Type="http://schemas.openxmlformats.org/officeDocument/2006/relationships/image" Target="../media/image40.png"/></Relationships>
</file>

<file path=ppt/diagrams/_rels/data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 Id="rId5" Type="http://schemas.openxmlformats.org/officeDocument/2006/relationships/image" Target="../media/image41.png"/><Relationship Id="rId4" Type="http://schemas.openxmlformats.org/officeDocument/2006/relationships/image" Target="../media/image4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jpeg"/><Relationship Id="rId5" Type="http://schemas.openxmlformats.org/officeDocument/2006/relationships/image" Target="../media/image26.jpeg"/><Relationship Id="rId4" Type="http://schemas.openxmlformats.org/officeDocument/2006/relationships/image" Target="../media/image25.jpeg"/></Relationships>
</file>

<file path=ppt/diagrams/_rels/drawing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image" Target="../media/image27.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image" Target="../media/image29.jpeg"/></Relationships>
</file>

<file path=ppt/diagrams/_rels/drawing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 Id="rId5" Type="http://schemas.openxmlformats.org/officeDocument/2006/relationships/image" Target="../media/image41.png"/><Relationship Id="rId4" Type="http://schemas.openxmlformats.org/officeDocument/2006/relationships/image" Target="../media/image40.png"/></Relationships>
</file>

<file path=ppt/diagrams/_rels/drawing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 Id="rId5" Type="http://schemas.openxmlformats.org/officeDocument/2006/relationships/image" Target="../media/image41.png"/><Relationship Id="rId4" Type="http://schemas.openxmlformats.org/officeDocument/2006/relationships/image" Target="../media/image4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74C660-1CCA-475E-9F81-022012856B7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6556D14F-34F0-415D-9DEE-B4A9F7915B87}">
      <dgm:prSet phldrT="[Text]"/>
      <dgm:spPr/>
      <dgm:t>
        <a:bodyPr/>
        <a:lstStyle/>
        <a:p>
          <a:r>
            <a:rPr lang="en-US" dirty="0" smtClean="0"/>
            <a:t>Files</a:t>
          </a:r>
          <a:endParaRPr lang="en-US" dirty="0"/>
        </a:p>
      </dgm:t>
    </dgm:pt>
    <dgm:pt modelId="{C302B4EE-45E3-407C-96DB-C497F7B893A0}" type="parTrans" cxnId="{1EF73DDB-E15D-4F4A-AA7D-EC4C46C5B0C5}">
      <dgm:prSet/>
      <dgm:spPr/>
      <dgm:t>
        <a:bodyPr/>
        <a:lstStyle/>
        <a:p>
          <a:endParaRPr lang="en-US"/>
        </a:p>
      </dgm:t>
    </dgm:pt>
    <dgm:pt modelId="{D2224593-A84A-4235-9148-3B5F0ED1513A}" type="sibTrans" cxnId="{1EF73DDB-E15D-4F4A-AA7D-EC4C46C5B0C5}">
      <dgm:prSet/>
      <dgm:spPr/>
      <dgm:t>
        <a:bodyPr/>
        <a:lstStyle/>
        <a:p>
          <a:endParaRPr lang="en-US"/>
        </a:p>
      </dgm:t>
    </dgm:pt>
    <dgm:pt modelId="{AE1B2127-DEB1-4014-B68A-C747A7BE2C79}">
      <dgm:prSet phldrT="[Text]"/>
      <dgm:spPr/>
      <dgm:t>
        <a:bodyPr/>
        <a:lstStyle/>
        <a:p>
          <a:r>
            <a:rPr lang="en-US" smtClean="0"/>
            <a:t>Services</a:t>
          </a:r>
          <a:endParaRPr lang="en-US" dirty="0"/>
        </a:p>
      </dgm:t>
    </dgm:pt>
    <dgm:pt modelId="{DFCB0199-3C61-4485-961C-0C6260EDC411}" type="parTrans" cxnId="{453A4DDD-1F51-4500-9C8A-00F585B55ACD}">
      <dgm:prSet/>
      <dgm:spPr/>
      <dgm:t>
        <a:bodyPr/>
        <a:lstStyle/>
        <a:p>
          <a:endParaRPr lang="en-US"/>
        </a:p>
      </dgm:t>
    </dgm:pt>
    <dgm:pt modelId="{47A2BF96-3E1E-4409-896A-BB5716C0BFCD}" type="sibTrans" cxnId="{453A4DDD-1F51-4500-9C8A-00F585B55ACD}">
      <dgm:prSet/>
      <dgm:spPr/>
      <dgm:t>
        <a:bodyPr/>
        <a:lstStyle/>
        <a:p>
          <a:endParaRPr lang="en-US"/>
        </a:p>
      </dgm:t>
    </dgm:pt>
    <dgm:pt modelId="{EA4B498C-6BE5-427F-8F2E-B1CFF575D085}">
      <dgm:prSet phldrT="[Text]"/>
      <dgm:spPr/>
      <dgm:t>
        <a:bodyPr/>
        <a:lstStyle/>
        <a:p>
          <a:r>
            <a:rPr lang="en-US" dirty="0" smtClean="0"/>
            <a:t>Databases</a:t>
          </a:r>
        </a:p>
      </dgm:t>
    </dgm:pt>
    <dgm:pt modelId="{6247F4C2-7DFE-4CDC-A1D1-99037683F338}" type="parTrans" cxnId="{F05CD3FC-2AB5-4B0B-8217-8E137FF84C1C}">
      <dgm:prSet/>
      <dgm:spPr/>
      <dgm:t>
        <a:bodyPr/>
        <a:lstStyle/>
        <a:p>
          <a:endParaRPr lang="en-US"/>
        </a:p>
      </dgm:t>
    </dgm:pt>
    <dgm:pt modelId="{56020CE0-B0AF-499C-B19A-9F8AE125C81C}" type="sibTrans" cxnId="{F05CD3FC-2AB5-4B0B-8217-8E137FF84C1C}">
      <dgm:prSet/>
      <dgm:spPr/>
      <dgm:t>
        <a:bodyPr/>
        <a:lstStyle/>
        <a:p>
          <a:endParaRPr lang="en-US"/>
        </a:p>
      </dgm:t>
    </dgm:pt>
    <dgm:pt modelId="{BCF7D919-D4CE-4400-BA7A-7F656BC0867B}">
      <dgm:prSet phldrT="[Text]"/>
      <dgm:spPr/>
      <dgm:t>
        <a:bodyPr/>
        <a:lstStyle/>
        <a:p>
          <a:r>
            <a:rPr lang="en-US" dirty="0" smtClean="0"/>
            <a:t>Time</a:t>
          </a:r>
        </a:p>
      </dgm:t>
    </dgm:pt>
    <dgm:pt modelId="{E306DF5C-5773-4936-8135-228237DCE616}" type="parTrans" cxnId="{877D8C55-EBBE-4545-93F4-D5EF0B6ACA84}">
      <dgm:prSet/>
      <dgm:spPr/>
      <dgm:t>
        <a:bodyPr/>
        <a:lstStyle/>
        <a:p>
          <a:endParaRPr lang="en-US"/>
        </a:p>
      </dgm:t>
    </dgm:pt>
    <dgm:pt modelId="{FEC80A91-54B5-4B46-955C-2DC92B08BA87}" type="sibTrans" cxnId="{877D8C55-EBBE-4545-93F4-D5EF0B6ACA84}">
      <dgm:prSet/>
      <dgm:spPr/>
      <dgm:t>
        <a:bodyPr/>
        <a:lstStyle/>
        <a:p>
          <a:endParaRPr lang="en-US"/>
        </a:p>
      </dgm:t>
    </dgm:pt>
    <dgm:pt modelId="{3D8BE3B8-A615-4834-8AE5-05F7AD75FB53}">
      <dgm:prSet phldrT="[Text]"/>
      <dgm:spPr/>
      <dgm:t>
        <a:bodyPr/>
        <a:lstStyle/>
        <a:p>
          <a:r>
            <a:rPr lang="en-US" dirty="0" smtClean="0"/>
            <a:t>Randomness</a:t>
          </a:r>
        </a:p>
      </dgm:t>
    </dgm:pt>
    <dgm:pt modelId="{07E40553-B0D6-4D68-987C-39A2A5BD165B}" type="parTrans" cxnId="{B5AB0B57-9904-4171-83D6-8E2BAB506A3F}">
      <dgm:prSet/>
      <dgm:spPr/>
      <dgm:t>
        <a:bodyPr/>
        <a:lstStyle/>
        <a:p>
          <a:endParaRPr lang="en-US"/>
        </a:p>
      </dgm:t>
    </dgm:pt>
    <dgm:pt modelId="{F214E829-F18A-4CA6-81EF-62A50AD966C5}" type="sibTrans" cxnId="{B5AB0B57-9904-4171-83D6-8E2BAB506A3F}">
      <dgm:prSet/>
      <dgm:spPr/>
      <dgm:t>
        <a:bodyPr/>
        <a:lstStyle/>
        <a:p>
          <a:endParaRPr lang="en-US"/>
        </a:p>
      </dgm:t>
    </dgm:pt>
    <dgm:pt modelId="{B5E2292D-2CAE-49F9-8538-D83A08E2CDAC}" type="pres">
      <dgm:prSet presAssocID="{6374C660-1CCA-475E-9F81-022012856B79}" presName="linearFlow" presStyleCnt="0">
        <dgm:presLayoutVars>
          <dgm:dir/>
          <dgm:resizeHandles val="exact"/>
        </dgm:presLayoutVars>
      </dgm:prSet>
      <dgm:spPr/>
      <dgm:t>
        <a:bodyPr/>
        <a:lstStyle/>
        <a:p>
          <a:endParaRPr lang="en-US"/>
        </a:p>
      </dgm:t>
    </dgm:pt>
    <dgm:pt modelId="{4E9F6D20-21ED-4F90-B75D-F3B67D7AA772}" type="pres">
      <dgm:prSet presAssocID="{6556D14F-34F0-415D-9DEE-B4A9F7915B87}" presName="composite" presStyleCnt="0"/>
      <dgm:spPr/>
    </dgm:pt>
    <dgm:pt modelId="{DC2A26FD-65B1-4D44-BB5D-3584E300A11E}" type="pres">
      <dgm:prSet presAssocID="{6556D14F-34F0-415D-9DEE-B4A9F7915B87}" presName="imgShp" presStyleLbl="fgImgPlace1" presStyleIdx="0" presStyleCnt="5"/>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3000" r="-13000"/>
          </a:stretch>
        </a:blipFill>
      </dgm:spPr>
    </dgm:pt>
    <dgm:pt modelId="{91536C53-4153-4AC7-A4D7-87012646C739}" type="pres">
      <dgm:prSet presAssocID="{6556D14F-34F0-415D-9DEE-B4A9F7915B87}" presName="txShp" presStyleLbl="node1" presStyleIdx="0" presStyleCnt="5">
        <dgm:presLayoutVars>
          <dgm:bulletEnabled val="1"/>
        </dgm:presLayoutVars>
      </dgm:prSet>
      <dgm:spPr/>
      <dgm:t>
        <a:bodyPr/>
        <a:lstStyle/>
        <a:p>
          <a:endParaRPr lang="en-US"/>
        </a:p>
      </dgm:t>
    </dgm:pt>
    <dgm:pt modelId="{F3E50370-5D21-45E8-822A-E0FCB9699B38}" type="pres">
      <dgm:prSet presAssocID="{D2224593-A84A-4235-9148-3B5F0ED1513A}" presName="spacing" presStyleCnt="0"/>
      <dgm:spPr/>
    </dgm:pt>
    <dgm:pt modelId="{8B35801F-4CFE-4438-B645-EC3B6097ED30}" type="pres">
      <dgm:prSet presAssocID="{AE1B2127-DEB1-4014-B68A-C747A7BE2C79}" presName="composite" presStyleCnt="0"/>
      <dgm:spPr/>
    </dgm:pt>
    <dgm:pt modelId="{A796ECB5-4003-414B-AC55-9397191F3410}" type="pres">
      <dgm:prSet presAssocID="{AE1B2127-DEB1-4014-B68A-C747A7BE2C79}" presName="imgShp" presStyleLbl="fgImgPlace1" presStyleIdx="1" presStyleCnt="5"/>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3F7714AF-093B-40DE-A549-AD51681477A0}" type="pres">
      <dgm:prSet presAssocID="{AE1B2127-DEB1-4014-B68A-C747A7BE2C79}" presName="txShp" presStyleLbl="node1" presStyleIdx="1" presStyleCnt="5">
        <dgm:presLayoutVars>
          <dgm:bulletEnabled val="1"/>
        </dgm:presLayoutVars>
      </dgm:prSet>
      <dgm:spPr/>
      <dgm:t>
        <a:bodyPr/>
        <a:lstStyle/>
        <a:p>
          <a:endParaRPr lang="en-US"/>
        </a:p>
      </dgm:t>
    </dgm:pt>
    <dgm:pt modelId="{444830F2-9739-4B1B-8AD6-D7BDCDDBECB0}" type="pres">
      <dgm:prSet presAssocID="{47A2BF96-3E1E-4409-896A-BB5716C0BFCD}" presName="spacing" presStyleCnt="0"/>
      <dgm:spPr/>
    </dgm:pt>
    <dgm:pt modelId="{8D44DF1E-2020-47C0-A5EE-28F6BCF09F7E}" type="pres">
      <dgm:prSet presAssocID="{EA4B498C-6BE5-427F-8F2E-B1CFF575D085}" presName="composite" presStyleCnt="0"/>
      <dgm:spPr/>
    </dgm:pt>
    <dgm:pt modelId="{8146B40F-120D-4A4B-A881-0564B22B1500}" type="pres">
      <dgm:prSet presAssocID="{EA4B498C-6BE5-427F-8F2E-B1CFF575D085}" presName="imgShp" presStyleLbl="fgImgPlace1" presStyleIdx="2" presStyleCnt="5"/>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4B9C802F-79A3-4093-8592-D011AFDFC523}" type="pres">
      <dgm:prSet presAssocID="{EA4B498C-6BE5-427F-8F2E-B1CFF575D085}" presName="txShp" presStyleLbl="node1" presStyleIdx="2" presStyleCnt="5">
        <dgm:presLayoutVars>
          <dgm:bulletEnabled val="1"/>
        </dgm:presLayoutVars>
      </dgm:prSet>
      <dgm:spPr/>
      <dgm:t>
        <a:bodyPr/>
        <a:lstStyle/>
        <a:p>
          <a:endParaRPr lang="en-US"/>
        </a:p>
      </dgm:t>
    </dgm:pt>
    <dgm:pt modelId="{D6C2E5F2-1069-404E-9CAC-113E9A967C31}" type="pres">
      <dgm:prSet presAssocID="{56020CE0-B0AF-499C-B19A-9F8AE125C81C}" presName="spacing" presStyleCnt="0"/>
      <dgm:spPr/>
    </dgm:pt>
    <dgm:pt modelId="{50DB79C9-998E-4D1C-8FD0-73936000B5A9}" type="pres">
      <dgm:prSet presAssocID="{BCF7D919-D4CE-4400-BA7A-7F656BC0867B}" presName="composite" presStyleCnt="0"/>
      <dgm:spPr/>
    </dgm:pt>
    <dgm:pt modelId="{D3E5E7C9-DB45-4F9C-B457-01E2E65264BC}" type="pres">
      <dgm:prSet presAssocID="{BCF7D919-D4CE-4400-BA7A-7F656BC0867B}" presName="imgShp"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39BA2D29-FA97-41E4-ACF0-EB3F767E87A6}" type="pres">
      <dgm:prSet presAssocID="{BCF7D919-D4CE-4400-BA7A-7F656BC0867B}" presName="txShp" presStyleLbl="node1" presStyleIdx="3" presStyleCnt="5">
        <dgm:presLayoutVars>
          <dgm:bulletEnabled val="1"/>
        </dgm:presLayoutVars>
      </dgm:prSet>
      <dgm:spPr/>
      <dgm:t>
        <a:bodyPr/>
        <a:lstStyle/>
        <a:p>
          <a:endParaRPr lang="en-US"/>
        </a:p>
      </dgm:t>
    </dgm:pt>
    <dgm:pt modelId="{7E98CD91-7BF0-4DA5-BC1F-79895361470F}" type="pres">
      <dgm:prSet presAssocID="{FEC80A91-54B5-4B46-955C-2DC92B08BA87}" presName="spacing" presStyleCnt="0"/>
      <dgm:spPr/>
    </dgm:pt>
    <dgm:pt modelId="{1B3B3A02-F193-46AA-B714-57CED10F4E1B}" type="pres">
      <dgm:prSet presAssocID="{3D8BE3B8-A615-4834-8AE5-05F7AD75FB53}" presName="composite" presStyleCnt="0"/>
      <dgm:spPr/>
    </dgm:pt>
    <dgm:pt modelId="{1174AEFE-606F-48D2-82DE-FED3E5C8F8E2}" type="pres">
      <dgm:prSet presAssocID="{3D8BE3B8-A615-4834-8AE5-05F7AD75FB53}" presName="imgShp" presStyleLbl="fgImgPlace1" presStyleIdx="4" presStyleCnt="5" custAng="0"/>
      <dgm:spPr>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EAEF8074-A055-4DD0-84D0-FDE711B054C3}" type="pres">
      <dgm:prSet presAssocID="{3D8BE3B8-A615-4834-8AE5-05F7AD75FB53}" presName="txShp" presStyleLbl="node1" presStyleIdx="4" presStyleCnt="5">
        <dgm:presLayoutVars>
          <dgm:bulletEnabled val="1"/>
        </dgm:presLayoutVars>
      </dgm:prSet>
      <dgm:spPr/>
      <dgm:t>
        <a:bodyPr/>
        <a:lstStyle/>
        <a:p>
          <a:endParaRPr lang="en-US"/>
        </a:p>
      </dgm:t>
    </dgm:pt>
  </dgm:ptLst>
  <dgm:cxnLst>
    <dgm:cxn modelId="{453A4DDD-1F51-4500-9C8A-00F585B55ACD}" srcId="{6374C660-1CCA-475E-9F81-022012856B79}" destId="{AE1B2127-DEB1-4014-B68A-C747A7BE2C79}" srcOrd="1" destOrd="0" parTransId="{DFCB0199-3C61-4485-961C-0C6260EDC411}" sibTransId="{47A2BF96-3E1E-4409-896A-BB5716C0BFCD}"/>
    <dgm:cxn modelId="{4C2BFE2F-A811-4F49-91D2-80F9BE2CA0DE}" type="presOf" srcId="{6374C660-1CCA-475E-9F81-022012856B79}" destId="{B5E2292D-2CAE-49F9-8538-D83A08E2CDAC}" srcOrd="0" destOrd="0" presId="urn:microsoft.com/office/officeart/2005/8/layout/vList3"/>
    <dgm:cxn modelId="{C711F078-9020-434E-8C53-EA9E01C8DA67}" type="presOf" srcId="{EA4B498C-6BE5-427F-8F2E-B1CFF575D085}" destId="{4B9C802F-79A3-4093-8592-D011AFDFC523}" srcOrd="0" destOrd="0" presId="urn:microsoft.com/office/officeart/2005/8/layout/vList3"/>
    <dgm:cxn modelId="{C8028068-AF0E-42A0-8006-D722602C4896}" type="presOf" srcId="{3D8BE3B8-A615-4834-8AE5-05F7AD75FB53}" destId="{EAEF8074-A055-4DD0-84D0-FDE711B054C3}" srcOrd="0" destOrd="0" presId="urn:microsoft.com/office/officeart/2005/8/layout/vList3"/>
    <dgm:cxn modelId="{7C8BD341-4F6D-4A6D-B3CF-AC26781643EC}" type="presOf" srcId="{BCF7D919-D4CE-4400-BA7A-7F656BC0867B}" destId="{39BA2D29-FA97-41E4-ACF0-EB3F767E87A6}" srcOrd="0" destOrd="0" presId="urn:microsoft.com/office/officeart/2005/8/layout/vList3"/>
    <dgm:cxn modelId="{1EF73DDB-E15D-4F4A-AA7D-EC4C46C5B0C5}" srcId="{6374C660-1CCA-475E-9F81-022012856B79}" destId="{6556D14F-34F0-415D-9DEE-B4A9F7915B87}" srcOrd="0" destOrd="0" parTransId="{C302B4EE-45E3-407C-96DB-C497F7B893A0}" sibTransId="{D2224593-A84A-4235-9148-3B5F0ED1513A}"/>
    <dgm:cxn modelId="{B5AB0B57-9904-4171-83D6-8E2BAB506A3F}" srcId="{6374C660-1CCA-475E-9F81-022012856B79}" destId="{3D8BE3B8-A615-4834-8AE5-05F7AD75FB53}" srcOrd="4" destOrd="0" parTransId="{07E40553-B0D6-4D68-987C-39A2A5BD165B}" sibTransId="{F214E829-F18A-4CA6-81EF-62A50AD966C5}"/>
    <dgm:cxn modelId="{F05CD3FC-2AB5-4B0B-8217-8E137FF84C1C}" srcId="{6374C660-1CCA-475E-9F81-022012856B79}" destId="{EA4B498C-6BE5-427F-8F2E-B1CFF575D085}" srcOrd="2" destOrd="0" parTransId="{6247F4C2-7DFE-4CDC-A1D1-99037683F338}" sibTransId="{56020CE0-B0AF-499C-B19A-9F8AE125C81C}"/>
    <dgm:cxn modelId="{3527E8AC-D961-4677-BD9C-C2E3AA1617A6}" type="presOf" srcId="{AE1B2127-DEB1-4014-B68A-C747A7BE2C79}" destId="{3F7714AF-093B-40DE-A549-AD51681477A0}" srcOrd="0" destOrd="0" presId="urn:microsoft.com/office/officeart/2005/8/layout/vList3"/>
    <dgm:cxn modelId="{877D8C55-EBBE-4545-93F4-D5EF0B6ACA84}" srcId="{6374C660-1CCA-475E-9F81-022012856B79}" destId="{BCF7D919-D4CE-4400-BA7A-7F656BC0867B}" srcOrd="3" destOrd="0" parTransId="{E306DF5C-5773-4936-8135-228237DCE616}" sibTransId="{FEC80A91-54B5-4B46-955C-2DC92B08BA87}"/>
    <dgm:cxn modelId="{560606CA-3343-41F4-A322-9DDB78D85407}" type="presOf" srcId="{6556D14F-34F0-415D-9DEE-B4A9F7915B87}" destId="{91536C53-4153-4AC7-A4D7-87012646C739}" srcOrd="0" destOrd="0" presId="urn:microsoft.com/office/officeart/2005/8/layout/vList3"/>
    <dgm:cxn modelId="{DCE4DCCA-FFF6-43D9-8CA9-C048F22F4963}" type="presParOf" srcId="{B5E2292D-2CAE-49F9-8538-D83A08E2CDAC}" destId="{4E9F6D20-21ED-4F90-B75D-F3B67D7AA772}" srcOrd="0" destOrd="0" presId="urn:microsoft.com/office/officeart/2005/8/layout/vList3"/>
    <dgm:cxn modelId="{A5A2BFD9-4E43-44DF-84BD-826F316A0A7A}" type="presParOf" srcId="{4E9F6D20-21ED-4F90-B75D-F3B67D7AA772}" destId="{DC2A26FD-65B1-4D44-BB5D-3584E300A11E}" srcOrd="0" destOrd="0" presId="urn:microsoft.com/office/officeart/2005/8/layout/vList3"/>
    <dgm:cxn modelId="{0916D034-F2D8-455B-8CF8-7C63A2D74BE9}" type="presParOf" srcId="{4E9F6D20-21ED-4F90-B75D-F3B67D7AA772}" destId="{91536C53-4153-4AC7-A4D7-87012646C739}" srcOrd="1" destOrd="0" presId="urn:microsoft.com/office/officeart/2005/8/layout/vList3"/>
    <dgm:cxn modelId="{C2452693-E1F1-4315-B22D-82A1F244D821}" type="presParOf" srcId="{B5E2292D-2CAE-49F9-8538-D83A08E2CDAC}" destId="{F3E50370-5D21-45E8-822A-E0FCB9699B38}" srcOrd="1" destOrd="0" presId="urn:microsoft.com/office/officeart/2005/8/layout/vList3"/>
    <dgm:cxn modelId="{2A10D618-746F-468E-99AD-4A29A19C4639}" type="presParOf" srcId="{B5E2292D-2CAE-49F9-8538-D83A08E2CDAC}" destId="{8B35801F-4CFE-4438-B645-EC3B6097ED30}" srcOrd="2" destOrd="0" presId="urn:microsoft.com/office/officeart/2005/8/layout/vList3"/>
    <dgm:cxn modelId="{42627376-D003-4148-BA9F-3A0E2B2251B8}" type="presParOf" srcId="{8B35801F-4CFE-4438-B645-EC3B6097ED30}" destId="{A796ECB5-4003-414B-AC55-9397191F3410}" srcOrd="0" destOrd="0" presId="urn:microsoft.com/office/officeart/2005/8/layout/vList3"/>
    <dgm:cxn modelId="{F5483171-A0A9-45AE-A3AB-5C26A21B1346}" type="presParOf" srcId="{8B35801F-4CFE-4438-B645-EC3B6097ED30}" destId="{3F7714AF-093B-40DE-A549-AD51681477A0}" srcOrd="1" destOrd="0" presId="urn:microsoft.com/office/officeart/2005/8/layout/vList3"/>
    <dgm:cxn modelId="{8F57A40D-B41D-4EEB-9D32-827E77FF0CDE}" type="presParOf" srcId="{B5E2292D-2CAE-49F9-8538-D83A08E2CDAC}" destId="{444830F2-9739-4B1B-8AD6-D7BDCDDBECB0}" srcOrd="3" destOrd="0" presId="urn:microsoft.com/office/officeart/2005/8/layout/vList3"/>
    <dgm:cxn modelId="{2F0A3112-213F-403F-B496-703AE8F86F9B}" type="presParOf" srcId="{B5E2292D-2CAE-49F9-8538-D83A08E2CDAC}" destId="{8D44DF1E-2020-47C0-A5EE-28F6BCF09F7E}" srcOrd="4" destOrd="0" presId="urn:microsoft.com/office/officeart/2005/8/layout/vList3"/>
    <dgm:cxn modelId="{1129CDAE-7A8B-4DB2-890A-2B23C7904B7E}" type="presParOf" srcId="{8D44DF1E-2020-47C0-A5EE-28F6BCF09F7E}" destId="{8146B40F-120D-4A4B-A881-0564B22B1500}" srcOrd="0" destOrd="0" presId="urn:microsoft.com/office/officeart/2005/8/layout/vList3"/>
    <dgm:cxn modelId="{6863BE42-C091-4467-83CD-CE539A0A36EE}" type="presParOf" srcId="{8D44DF1E-2020-47C0-A5EE-28F6BCF09F7E}" destId="{4B9C802F-79A3-4093-8592-D011AFDFC523}" srcOrd="1" destOrd="0" presId="urn:microsoft.com/office/officeart/2005/8/layout/vList3"/>
    <dgm:cxn modelId="{4324728D-5C06-476E-BDCE-4119C2C0C409}" type="presParOf" srcId="{B5E2292D-2CAE-49F9-8538-D83A08E2CDAC}" destId="{D6C2E5F2-1069-404E-9CAC-113E9A967C31}" srcOrd="5" destOrd="0" presId="urn:microsoft.com/office/officeart/2005/8/layout/vList3"/>
    <dgm:cxn modelId="{E75A3EE6-66A7-4C3F-99D0-D9DAFED543A7}" type="presParOf" srcId="{B5E2292D-2CAE-49F9-8538-D83A08E2CDAC}" destId="{50DB79C9-998E-4D1C-8FD0-73936000B5A9}" srcOrd="6" destOrd="0" presId="urn:microsoft.com/office/officeart/2005/8/layout/vList3"/>
    <dgm:cxn modelId="{AE5E21F2-A7F0-4858-BAEB-0281B372FF73}" type="presParOf" srcId="{50DB79C9-998E-4D1C-8FD0-73936000B5A9}" destId="{D3E5E7C9-DB45-4F9C-B457-01E2E65264BC}" srcOrd="0" destOrd="0" presId="urn:microsoft.com/office/officeart/2005/8/layout/vList3"/>
    <dgm:cxn modelId="{A2A03768-65CB-43C0-B0FF-27EE81D24D2B}" type="presParOf" srcId="{50DB79C9-998E-4D1C-8FD0-73936000B5A9}" destId="{39BA2D29-FA97-41E4-ACF0-EB3F767E87A6}" srcOrd="1" destOrd="0" presId="urn:microsoft.com/office/officeart/2005/8/layout/vList3"/>
    <dgm:cxn modelId="{C7C7FA00-F377-4D29-90FA-9572B91584FF}" type="presParOf" srcId="{B5E2292D-2CAE-49F9-8538-D83A08E2CDAC}" destId="{7E98CD91-7BF0-4DA5-BC1F-79895361470F}" srcOrd="7" destOrd="0" presId="urn:microsoft.com/office/officeart/2005/8/layout/vList3"/>
    <dgm:cxn modelId="{FC982B33-21CD-4C56-84EA-6247A632A4E0}" type="presParOf" srcId="{B5E2292D-2CAE-49F9-8538-D83A08E2CDAC}" destId="{1B3B3A02-F193-46AA-B714-57CED10F4E1B}" srcOrd="8" destOrd="0" presId="urn:microsoft.com/office/officeart/2005/8/layout/vList3"/>
    <dgm:cxn modelId="{637ED0AC-E098-4B52-93BF-21D307FABBBE}" type="presParOf" srcId="{1B3B3A02-F193-46AA-B714-57CED10F4E1B}" destId="{1174AEFE-606F-48D2-82DE-FED3E5C8F8E2}" srcOrd="0" destOrd="0" presId="urn:microsoft.com/office/officeart/2005/8/layout/vList3"/>
    <dgm:cxn modelId="{349656AA-5D69-4D61-9E3D-0B863614A2D9}" type="presParOf" srcId="{1B3B3A02-F193-46AA-B714-57CED10F4E1B}" destId="{EAEF8074-A055-4DD0-84D0-FDE711B054C3}"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74C660-1CCA-475E-9F81-022012856B7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6556D14F-34F0-415D-9DEE-B4A9F7915B87}">
      <dgm:prSet phldrT="[Text]"/>
      <dgm:spPr/>
      <dgm:t>
        <a:bodyPr/>
        <a:lstStyle/>
        <a:p>
          <a:r>
            <a:rPr lang="en-US" dirty="0" smtClean="0"/>
            <a:t>Core Types</a:t>
          </a:r>
          <a:endParaRPr lang="en-US" dirty="0"/>
        </a:p>
      </dgm:t>
    </dgm:pt>
    <dgm:pt modelId="{C302B4EE-45E3-407C-96DB-C497F7B893A0}" type="parTrans" cxnId="{1EF73DDB-E15D-4F4A-AA7D-EC4C46C5B0C5}">
      <dgm:prSet/>
      <dgm:spPr/>
      <dgm:t>
        <a:bodyPr/>
        <a:lstStyle/>
        <a:p>
          <a:endParaRPr lang="en-US"/>
        </a:p>
      </dgm:t>
    </dgm:pt>
    <dgm:pt modelId="{D2224593-A84A-4235-9148-3B5F0ED1513A}" type="sibTrans" cxnId="{1EF73DDB-E15D-4F4A-AA7D-EC4C46C5B0C5}">
      <dgm:prSet/>
      <dgm:spPr/>
      <dgm:t>
        <a:bodyPr/>
        <a:lstStyle/>
        <a:p>
          <a:endParaRPr lang="en-US"/>
        </a:p>
      </dgm:t>
    </dgm:pt>
    <dgm:pt modelId="{AE1B2127-DEB1-4014-B68A-C747A7BE2C79}">
      <dgm:prSet phldrT="[Text]"/>
      <dgm:spPr/>
      <dgm:t>
        <a:bodyPr/>
        <a:lstStyle/>
        <a:p>
          <a:r>
            <a:rPr lang="en-US" dirty="0" smtClean="0"/>
            <a:t>Algorithms</a:t>
          </a:r>
          <a:endParaRPr lang="en-US" dirty="0"/>
        </a:p>
      </dgm:t>
    </dgm:pt>
    <dgm:pt modelId="{DFCB0199-3C61-4485-961C-0C6260EDC411}" type="parTrans" cxnId="{453A4DDD-1F51-4500-9C8A-00F585B55ACD}">
      <dgm:prSet/>
      <dgm:spPr/>
      <dgm:t>
        <a:bodyPr/>
        <a:lstStyle/>
        <a:p>
          <a:endParaRPr lang="en-US"/>
        </a:p>
      </dgm:t>
    </dgm:pt>
    <dgm:pt modelId="{47A2BF96-3E1E-4409-896A-BB5716C0BFCD}" type="sibTrans" cxnId="{453A4DDD-1F51-4500-9C8A-00F585B55ACD}">
      <dgm:prSet/>
      <dgm:spPr/>
      <dgm:t>
        <a:bodyPr/>
        <a:lstStyle/>
        <a:p>
          <a:endParaRPr lang="en-US"/>
        </a:p>
      </dgm:t>
    </dgm:pt>
    <dgm:pt modelId="{B5E2292D-2CAE-49F9-8538-D83A08E2CDAC}" type="pres">
      <dgm:prSet presAssocID="{6374C660-1CCA-475E-9F81-022012856B79}" presName="linearFlow" presStyleCnt="0">
        <dgm:presLayoutVars>
          <dgm:dir/>
          <dgm:resizeHandles val="exact"/>
        </dgm:presLayoutVars>
      </dgm:prSet>
      <dgm:spPr/>
      <dgm:t>
        <a:bodyPr/>
        <a:lstStyle/>
        <a:p>
          <a:endParaRPr lang="en-US"/>
        </a:p>
      </dgm:t>
    </dgm:pt>
    <dgm:pt modelId="{4E9F6D20-21ED-4F90-B75D-F3B67D7AA772}" type="pres">
      <dgm:prSet presAssocID="{6556D14F-34F0-415D-9DEE-B4A9F7915B87}" presName="composite" presStyleCnt="0"/>
      <dgm:spPr/>
    </dgm:pt>
    <dgm:pt modelId="{DC2A26FD-65B1-4D44-BB5D-3584E300A11E}" type="pres">
      <dgm:prSet presAssocID="{6556D14F-34F0-415D-9DEE-B4A9F7915B87}" presName="imgShp"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pt>
    <dgm:pt modelId="{91536C53-4153-4AC7-A4D7-87012646C739}" type="pres">
      <dgm:prSet presAssocID="{6556D14F-34F0-415D-9DEE-B4A9F7915B87}" presName="txShp" presStyleLbl="node1" presStyleIdx="0" presStyleCnt="2">
        <dgm:presLayoutVars>
          <dgm:bulletEnabled val="1"/>
        </dgm:presLayoutVars>
      </dgm:prSet>
      <dgm:spPr/>
      <dgm:t>
        <a:bodyPr/>
        <a:lstStyle/>
        <a:p>
          <a:endParaRPr lang="en-US"/>
        </a:p>
      </dgm:t>
    </dgm:pt>
    <dgm:pt modelId="{F3E50370-5D21-45E8-822A-E0FCB9699B38}" type="pres">
      <dgm:prSet presAssocID="{D2224593-A84A-4235-9148-3B5F0ED1513A}" presName="spacing" presStyleCnt="0"/>
      <dgm:spPr/>
    </dgm:pt>
    <dgm:pt modelId="{8B35801F-4CFE-4438-B645-EC3B6097ED30}" type="pres">
      <dgm:prSet presAssocID="{AE1B2127-DEB1-4014-B68A-C747A7BE2C79}" presName="composite" presStyleCnt="0"/>
      <dgm:spPr/>
    </dgm:pt>
    <dgm:pt modelId="{A796ECB5-4003-414B-AC55-9397191F3410}" type="pres">
      <dgm:prSet presAssocID="{AE1B2127-DEB1-4014-B68A-C747A7BE2C79}" presName="imgShp" presStyleLbl="fgImgPlace1" presStyleIdx="1" presStyleCnt="2"/>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20000" r="-20000"/>
          </a:stretch>
        </a:blipFill>
      </dgm:spPr>
    </dgm:pt>
    <dgm:pt modelId="{3F7714AF-093B-40DE-A549-AD51681477A0}" type="pres">
      <dgm:prSet presAssocID="{AE1B2127-DEB1-4014-B68A-C747A7BE2C79}" presName="txShp" presStyleLbl="node1" presStyleIdx="1" presStyleCnt="2">
        <dgm:presLayoutVars>
          <dgm:bulletEnabled val="1"/>
        </dgm:presLayoutVars>
      </dgm:prSet>
      <dgm:spPr/>
      <dgm:t>
        <a:bodyPr/>
        <a:lstStyle/>
        <a:p>
          <a:endParaRPr lang="en-US"/>
        </a:p>
      </dgm:t>
    </dgm:pt>
  </dgm:ptLst>
  <dgm:cxnLst>
    <dgm:cxn modelId="{54C92CB9-D42B-40E4-8320-67F3EB38D754}" type="presOf" srcId="{6556D14F-34F0-415D-9DEE-B4A9F7915B87}" destId="{91536C53-4153-4AC7-A4D7-87012646C739}" srcOrd="0" destOrd="0" presId="urn:microsoft.com/office/officeart/2005/8/layout/vList3"/>
    <dgm:cxn modelId="{56F46C3D-18B3-423B-97FE-068159848492}" type="presOf" srcId="{6374C660-1CCA-475E-9F81-022012856B79}" destId="{B5E2292D-2CAE-49F9-8538-D83A08E2CDAC}" srcOrd="0" destOrd="0" presId="urn:microsoft.com/office/officeart/2005/8/layout/vList3"/>
    <dgm:cxn modelId="{C6EFDFED-3225-4AC0-AF7E-2C7E9CE13BA3}" type="presOf" srcId="{AE1B2127-DEB1-4014-B68A-C747A7BE2C79}" destId="{3F7714AF-093B-40DE-A549-AD51681477A0}" srcOrd="0" destOrd="0" presId="urn:microsoft.com/office/officeart/2005/8/layout/vList3"/>
    <dgm:cxn modelId="{1EF73DDB-E15D-4F4A-AA7D-EC4C46C5B0C5}" srcId="{6374C660-1CCA-475E-9F81-022012856B79}" destId="{6556D14F-34F0-415D-9DEE-B4A9F7915B87}" srcOrd="0" destOrd="0" parTransId="{C302B4EE-45E3-407C-96DB-C497F7B893A0}" sibTransId="{D2224593-A84A-4235-9148-3B5F0ED1513A}"/>
    <dgm:cxn modelId="{453A4DDD-1F51-4500-9C8A-00F585B55ACD}" srcId="{6374C660-1CCA-475E-9F81-022012856B79}" destId="{AE1B2127-DEB1-4014-B68A-C747A7BE2C79}" srcOrd="1" destOrd="0" parTransId="{DFCB0199-3C61-4485-961C-0C6260EDC411}" sibTransId="{47A2BF96-3E1E-4409-896A-BB5716C0BFCD}"/>
    <dgm:cxn modelId="{5A0A5B5F-2A45-4B35-B8B6-21875C66A19B}" type="presParOf" srcId="{B5E2292D-2CAE-49F9-8538-D83A08E2CDAC}" destId="{4E9F6D20-21ED-4F90-B75D-F3B67D7AA772}" srcOrd="0" destOrd="0" presId="urn:microsoft.com/office/officeart/2005/8/layout/vList3"/>
    <dgm:cxn modelId="{C9887ECF-8CC4-4134-B315-A329FCF12CD2}" type="presParOf" srcId="{4E9F6D20-21ED-4F90-B75D-F3B67D7AA772}" destId="{DC2A26FD-65B1-4D44-BB5D-3584E300A11E}" srcOrd="0" destOrd="0" presId="urn:microsoft.com/office/officeart/2005/8/layout/vList3"/>
    <dgm:cxn modelId="{641BE4CA-3298-4CED-8B5A-E26BE86CD419}" type="presParOf" srcId="{4E9F6D20-21ED-4F90-B75D-F3B67D7AA772}" destId="{91536C53-4153-4AC7-A4D7-87012646C739}" srcOrd="1" destOrd="0" presId="urn:microsoft.com/office/officeart/2005/8/layout/vList3"/>
    <dgm:cxn modelId="{D3586FDE-8443-48D5-90E5-82F8C99FE4C5}" type="presParOf" srcId="{B5E2292D-2CAE-49F9-8538-D83A08E2CDAC}" destId="{F3E50370-5D21-45E8-822A-E0FCB9699B38}" srcOrd="1" destOrd="0" presId="urn:microsoft.com/office/officeart/2005/8/layout/vList3"/>
    <dgm:cxn modelId="{97205A8B-B311-418D-A1C1-B64A324EB7D8}" type="presParOf" srcId="{B5E2292D-2CAE-49F9-8538-D83A08E2CDAC}" destId="{8B35801F-4CFE-4438-B645-EC3B6097ED30}" srcOrd="2" destOrd="0" presId="urn:microsoft.com/office/officeart/2005/8/layout/vList3"/>
    <dgm:cxn modelId="{AF708E29-97AD-4B6E-8CE4-0C1DA2FFF94E}" type="presParOf" srcId="{8B35801F-4CFE-4438-B645-EC3B6097ED30}" destId="{A796ECB5-4003-414B-AC55-9397191F3410}" srcOrd="0" destOrd="0" presId="urn:microsoft.com/office/officeart/2005/8/layout/vList3"/>
    <dgm:cxn modelId="{3E2BE29B-8478-479F-B037-C075C712DDC8}" type="presParOf" srcId="{8B35801F-4CFE-4438-B645-EC3B6097ED30}" destId="{3F7714AF-093B-40DE-A549-AD51681477A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F8735B-2E21-4C8F-A59F-944BA68B593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9FFF71A-03FC-4DA4-8EB5-7F1903C5E755}">
      <dgm:prSet/>
      <dgm:spPr/>
      <dgm:t>
        <a:bodyPr/>
        <a:lstStyle/>
        <a:p>
          <a:pPr algn="ctr" rtl="0"/>
          <a:r>
            <a:rPr lang="en-US" smtClean="0"/>
            <a:t>Hides dependencies</a:t>
          </a:r>
          <a:endParaRPr lang="en-US"/>
        </a:p>
      </dgm:t>
    </dgm:pt>
    <dgm:pt modelId="{045F1579-71D8-4FC1-9AB3-AA3AF1A025D1}" type="parTrans" cxnId="{762C8A16-EB0B-40FA-B4F1-A0594415813D}">
      <dgm:prSet/>
      <dgm:spPr/>
      <dgm:t>
        <a:bodyPr/>
        <a:lstStyle/>
        <a:p>
          <a:pPr algn="ctr"/>
          <a:endParaRPr lang="en-US"/>
        </a:p>
      </dgm:t>
    </dgm:pt>
    <dgm:pt modelId="{695116B7-443E-409A-A187-0F245903A7E0}" type="sibTrans" cxnId="{762C8A16-EB0B-40FA-B4F1-A0594415813D}">
      <dgm:prSet/>
      <dgm:spPr/>
      <dgm:t>
        <a:bodyPr/>
        <a:lstStyle/>
        <a:p>
          <a:pPr algn="ctr"/>
          <a:endParaRPr lang="en-US"/>
        </a:p>
      </dgm:t>
    </dgm:pt>
    <dgm:pt modelId="{19474EE4-A921-4C6D-925B-CD042EE8CA2C}">
      <dgm:prSet/>
      <dgm:spPr/>
      <dgm:t>
        <a:bodyPr/>
        <a:lstStyle/>
        <a:p>
          <a:pPr algn="ctr" rtl="0"/>
          <a:r>
            <a:rPr lang="en-US" smtClean="0"/>
            <a:t>Forced DI knowledge</a:t>
          </a:r>
          <a:endParaRPr lang="en-US"/>
        </a:p>
      </dgm:t>
    </dgm:pt>
    <dgm:pt modelId="{1702E764-4053-425F-A85D-9127FCE7EE1F}" type="parTrans" cxnId="{716D3127-576C-47A9-862B-CE94F2129BBA}">
      <dgm:prSet/>
      <dgm:spPr/>
      <dgm:t>
        <a:bodyPr/>
        <a:lstStyle/>
        <a:p>
          <a:pPr algn="ctr"/>
          <a:endParaRPr lang="en-US"/>
        </a:p>
      </dgm:t>
    </dgm:pt>
    <dgm:pt modelId="{CE077341-EA22-4663-8FD3-A158C78A2BDC}" type="sibTrans" cxnId="{716D3127-576C-47A9-862B-CE94F2129BBA}">
      <dgm:prSet/>
      <dgm:spPr/>
      <dgm:t>
        <a:bodyPr/>
        <a:lstStyle/>
        <a:p>
          <a:pPr algn="ctr"/>
          <a:endParaRPr lang="en-US"/>
        </a:p>
      </dgm:t>
    </dgm:pt>
    <dgm:pt modelId="{6374223D-2C1D-4B97-B993-72DD098477B1}">
      <dgm:prSet/>
      <dgm:spPr/>
      <dgm:t>
        <a:bodyPr/>
        <a:lstStyle/>
        <a:p>
          <a:pPr algn="ctr" rtl="0"/>
          <a:r>
            <a:rPr lang="en-US" smtClean="0"/>
            <a:t>Unit testing difficulties</a:t>
          </a:r>
          <a:endParaRPr lang="en-US"/>
        </a:p>
      </dgm:t>
    </dgm:pt>
    <dgm:pt modelId="{7AAE0015-37DD-4C4E-BB5E-0C85FDFE566B}" type="parTrans" cxnId="{3F6D90DC-86E8-4CE6-91A5-B6BF35F49036}">
      <dgm:prSet/>
      <dgm:spPr/>
      <dgm:t>
        <a:bodyPr/>
        <a:lstStyle/>
        <a:p>
          <a:pPr algn="ctr"/>
          <a:endParaRPr lang="en-US"/>
        </a:p>
      </dgm:t>
    </dgm:pt>
    <dgm:pt modelId="{E29A9525-85DC-4DE6-B47E-AEEFE307BCCF}" type="sibTrans" cxnId="{3F6D90DC-86E8-4CE6-91A5-B6BF35F49036}">
      <dgm:prSet/>
      <dgm:spPr/>
      <dgm:t>
        <a:bodyPr/>
        <a:lstStyle/>
        <a:p>
          <a:pPr algn="ctr"/>
          <a:endParaRPr lang="en-US"/>
        </a:p>
      </dgm:t>
    </dgm:pt>
    <dgm:pt modelId="{7273C960-8B40-406F-BC75-B38D0684C448}" type="pres">
      <dgm:prSet presAssocID="{B2F8735B-2E21-4C8F-A59F-944BA68B5931}" presName="linear" presStyleCnt="0">
        <dgm:presLayoutVars>
          <dgm:animLvl val="lvl"/>
          <dgm:resizeHandles val="exact"/>
        </dgm:presLayoutVars>
      </dgm:prSet>
      <dgm:spPr/>
      <dgm:t>
        <a:bodyPr/>
        <a:lstStyle/>
        <a:p>
          <a:endParaRPr lang="en-US"/>
        </a:p>
      </dgm:t>
    </dgm:pt>
    <dgm:pt modelId="{6B572AC2-F164-4052-BA86-5A7CE44BD802}" type="pres">
      <dgm:prSet presAssocID="{E9FFF71A-03FC-4DA4-8EB5-7F1903C5E755}" presName="parentText" presStyleLbl="node1" presStyleIdx="0" presStyleCnt="3">
        <dgm:presLayoutVars>
          <dgm:chMax val="0"/>
          <dgm:bulletEnabled val="1"/>
        </dgm:presLayoutVars>
      </dgm:prSet>
      <dgm:spPr/>
      <dgm:t>
        <a:bodyPr/>
        <a:lstStyle/>
        <a:p>
          <a:endParaRPr lang="en-US"/>
        </a:p>
      </dgm:t>
    </dgm:pt>
    <dgm:pt modelId="{32ED9D5D-D5A4-42CB-A878-8CF633D8B8A5}" type="pres">
      <dgm:prSet presAssocID="{695116B7-443E-409A-A187-0F245903A7E0}" presName="spacer" presStyleCnt="0"/>
      <dgm:spPr/>
    </dgm:pt>
    <dgm:pt modelId="{FCFFAEB9-3930-43A7-9CF5-4001427E5C61}" type="pres">
      <dgm:prSet presAssocID="{19474EE4-A921-4C6D-925B-CD042EE8CA2C}" presName="parentText" presStyleLbl="node1" presStyleIdx="1" presStyleCnt="3">
        <dgm:presLayoutVars>
          <dgm:chMax val="0"/>
          <dgm:bulletEnabled val="1"/>
        </dgm:presLayoutVars>
      </dgm:prSet>
      <dgm:spPr/>
      <dgm:t>
        <a:bodyPr/>
        <a:lstStyle/>
        <a:p>
          <a:endParaRPr lang="en-US"/>
        </a:p>
      </dgm:t>
    </dgm:pt>
    <dgm:pt modelId="{8D83E49F-5936-42A4-B030-3B9545A25797}" type="pres">
      <dgm:prSet presAssocID="{CE077341-EA22-4663-8FD3-A158C78A2BDC}" presName="spacer" presStyleCnt="0"/>
      <dgm:spPr/>
    </dgm:pt>
    <dgm:pt modelId="{6C053F14-1D1C-4BA2-9B7D-EFDDC36AC767}" type="pres">
      <dgm:prSet presAssocID="{6374223D-2C1D-4B97-B993-72DD098477B1}" presName="parentText" presStyleLbl="node1" presStyleIdx="2" presStyleCnt="3">
        <dgm:presLayoutVars>
          <dgm:chMax val="0"/>
          <dgm:bulletEnabled val="1"/>
        </dgm:presLayoutVars>
      </dgm:prSet>
      <dgm:spPr/>
      <dgm:t>
        <a:bodyPr/>
        <a:lstStyle/>
        <a:p>
          <a:endParaRPr lang="en-US"/>
        </a:p>
      </dgm:t>
    </dgm:pt>
  </dgm:ptLst>
  <dgm:cxnLst>
    <dgm:cxn modelId="{D6EA6641-6CD7-42E4-A0E3-28A4C53280FA}" type="presOf" srcId="{6374223D-2C1D-4B97-B993-72DD098477B1}" destId="{6C053F14-1D1C-4BA2-9B7D-EFDDC36AC767}" srcOrd="0" destOrd="0" presId="urn:microsoft.com/office/officeart/2005/8/layout/vList2"/>
    <dgm:cxn modelId="{0E4A21D4-D237-4F22-866B-CF047B2BBE91}" type="presOf" srcId="{19474EE4-A921-4C6D-925B-CD042EE8CA2C}" destId="{FCFFAEB9-3930-43A7-9CF5-4001427E5C61}" srcOrd="0" destOrd="0" presId="urn:microsoft.com/office/officeart/2005/8/layout/vList2"/>
    <dgm:cxn modelId="{762C8A16-EB0B-40FA-B4F1-A0594415813D}" srcId="{B2F8735B-2E21-4C8F-A59F-944BA68B5931}" destId="{E9FFF71A-03FC-4DA4-8EB5-7F1903C5E755}" srcOrd="0" destOrd="0" parTransId="{045F1579-71D8-4FC1-9AB3-AA3AF1A025D1}" sibTransId="{695116B7-443E-409A-A187-0F245903A7E0}"/>
    <dgm:cxn modelId="{BB274B8A-FCB4-4C51-8D83-5D58302383FD}" type="presOf" srcId="{B2F8735B-2E21-4C8F-A59F-944BA68B5931}" destId="{7273C960-8B40-406F-BC75-B38D0684C448}" srcOrd="0" destOrd="0" presId="urn:microsoft.com/office/officeart/2005/8/layout/vList2"/>
    <dgm:cxn modelId="{5C45E195-5FCF-42E1-84BB-60A6F1B62C28}" type="presOf" srcId="{E9FFF71A-03FC-4DA4-8EB5-7F1903C5E755}" destId="{6B572AC2-F164-4052-BA86-5A7CE44BD802}" srcOrd="0" destOrd="0" presId="urn:microsoft.com/office/officeart/2005/8/layout/vList2"/>
    <dgm:cxn modelId="{3F6D90DC-86E8-4CE6-91A5-B6BF35F49036}" srcId="{B2F8735B-2E21-4C8F-A59F-944BA68B5931}" destId="{6374223D-2C1D-4B97-B993-72DD098477B1}" srcOrd="2" destOrd="0" parTransId="{7AAE0015-37DD-4C4E-BB5E-0C85FDFE566B}" sibTransId="{E29A9525-85DC-4DE6-B47E-AEEFE307BCCF}"/>
    <dgm:cxn modelId="{716D3127-576C-47A9-862B-CE94F2129BBA}" srcId="{B2F8735B-2E21-4C8F-A59F-944BA68B5931}" destId="{19474EE4-A921-4C6D-925B-CD042EE8CA2C}" srcOrd="1" destOrd="0" parTransId="{1702E764-4053-425F-A85D-9127FCE7EE1F}" sibTransId="{CE077341-EA22-4663-8FD3-A158C78A2BDC}"/>
    <dgm:cxn modelId="{04103603-C103-4688-A621-6D38FCC65892}" type="presParOf" srcId="{7273C960-8B40-406F-BC75-B38D0684C448}" destId="{6B572AC2-F164-4052-BA86-5A7CE44BD802}" srcOrd="0" destOrd="0" presId="urn:microsoft.com/office/officeart/2005/8/layout/vList2"/>
    <dgm:cxn modelId="{5B6852C7-2B57-46FC-85B0-8A6E1CE6D995}" type="presParOf" srcId="{7273C960-8B40-406F-BC75-B38D0684C448}" destId="{32ED9D5D-D5A4-42CB-A878-8CF633D8B8A5}" srcOrd="1" destOrd="0" presId="urn:microsoft.com/office/officeart/2005/8/layout/vList2"/>
    <dgm:cxn modelId="{C314467B-C234-4DD5-9D32-F066D90C78EF}" type="presParOf" srcId="{7273C960-8B40-406F-BC75-B38D0684C448}" destId="{FCFFAEB9-3930-43A7-9CF5-4001427E5C61}" srcOrd="2" destOrd="0" presId="urn:microsoft.com/office/officeart/2005/8/layout/vList2"/>
    <dgm:cxn modelId="{850EF742-703C-4382-9CF9-027E8F454CDD}" type="presParOf" srcId="{7273C960-8B40-406F-BC75-B38D0684C448}" destId="{8D83E49F-5936-42A4-B030-3B9545A25797}" srcOrd="3" destOrd="0" presId="urn:microsoft.com/office/officeart/2005/8/layout/vList2"/>
    <dgm:cxn modelId="{031146FB-23CE-40B1-8081-48687300036E}" type="presParOf" srcId="{7273C960-8B40-406F-BC75-B38D0684C448}" destId="{6C053F14-1D1C-4BA2-9B7D-EFDDC36AC76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74C660-1CCA-475E-9F81-022012856B7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6556D14F-34F0-415D-9DEE-B4A9F7915B87}">
      <dgm:prSet phldrT="[Text]"/>
      <dgm:spPr/>
      <dgm:t>
        <a:bodyPr/>
        <a:lstStyle/>
        <a:p>
          <a:r>
            <a:rPr lang="en-US" dirty="0" smtClean="0"/>
            <a:t>Register</a:t>
          </a:r>
          <a:endParaRPr lang="en-US" dirty="0"/>
        </a:p>
      </dgm:t>
    </dgm:pt>
    <dgm:pt modelId="{C302B4EE-45E3-407C-96DB-C497F7B893A0}" type="parTrans" cxnId="{1EF73DDB-E15D-4F4A-AA7D-EC4C46C5B0C5}">
      <dgm:prSet/>
      <dgm:spPr/>
      <dgm:t>
        <a:bodyPr/>
        <a:lstStyle/>
        <a:p>
          <a:endParaRPr lang="en-US"/>
        </a:p>
      </dgm:t>
    </dgm:pt>
    <dgm:pt modelId="{D2224593-A84A-4235-9148-3B5F0ED1513A}" type="sibTrans" cxnId="{1EF73DDB-E15D-4F4A-AA7D-EC4C46C5B0C5}">
      <dgm:prSet/>
      <dgm:spPr/>
      <dgm:t>
        <a:bodyPr/>
        <a:lstStyle/>
        <a:p>
          <a:endParaRPr lang="en-US"/>
        </a:p>
      </dgm:t>
    </dgm:pt>
    <dgm:pt modelId="{AE1B2127-DEB1-4014-B68A-C747A7BE2C79}">
      <dgm:prSet phldrT="[Text]"/>
      <dgm:spPr/>
      <dgm:t>
        <a:bodyPr/>
        <a:lstStyle/>
        <a:p>
          <a:r>
            <a:rPr lang="en-US" dirty="0" smtClean="0"/>
            <a:t>Resolve</a:t>
          </a:r>
          <a:endParaRPr lang="en-US" dirty="0"/>
        </a:p>
      </dgm:t>
    </dgm:pt>
    <dgm:pt modelId="{DFCB0199-3C61-4485-961C-0C6260EDC411}" type="parTrans" cxnId="{453A4DDD-1F51-4500-9C8A-00F585B55ACD}">
      <dgm:prSet/>
      <dgm:spPr/>
      <dgm:t>
        <a:bodyPr/>
        <a:lstStyle/>
        <a:p>
          <a:endParaRPr lang="en-US"/>
        </a:p>
      </dgm:t>
    </dgm:pt>
    <dgm:pt modelId="{47A2BF96-3E1E-4409-896A-BB5716C0BFCD}" type="sibTrans" cxnId="{453A4DDD-1F51-4500-9C8A-00F585B55ACD}">
      <dgm:prSet/>
      <dgm:spPr/>
      <dgm:t>
        <a:bodyPr/>
        <a:lstStyle/>
        <a:p>
          <a:endParaRPr lang="en-US"/>
        </a:p>
      </dgm:t>
    </dgm:pt>
    <dgm:pt modelId="{65BA397C-8108-41A3-A47A-DD289F40838D}">
      <dgm:prSet phldrT="[Text]"/>
      <dgm:spPr/>
      <dgm:t>
        <a:bodyPr/>
        <a:lstStyle/>
        <a:p>
          <a:r>
            <a:rPr lang="en-US" dirty="0" smtClean="0"/>
            <a:t>Release</a:t>
          </a:r>
          <a:endParaRPr lang="en-US" dirty="0"/>
        </a:p>
      </dgm:t>
    </dgm:pt>
    <dgm:pt modelId="{1DDA2887-4D1D-471D-A18D-6E4F8C9F6038}" type="parTrans" cxnId="{BF19C284-B22E-46E2-8E0B-BC96FE01BD43}">
      <dgm:prSet/>
      <dgm:spPr/>
      <dgm:t>
        <a:bodyPr/>
        <a:lstStyle/>
        <a:p>
          <a:endParaRPr lang="en-US"/>
        </a:p>
      </dgm:t>
    </dgm:pt>
    <dgm:pt modelId="{EA8C32D3-F7E9-45A2-B9EC-1B7176B9B8B9}" type="sibTrans" cxnId="{BF19C284-B22E-46E2-8E0B-BC96FE01BD43}">
      <dgm:prSet/>
      <dgm:spPr/>
      <dgm:t>
        <a:bodyPr/>
        <a:lstStyle/>
        <a:p>
          <a:endParaRPr lang="en-US"/>
        </a:p>
      </dgm:t>
    </dgm:pt>
    <dgm:pt modelId="{B5E2292D-2CAE-49F9-8538-D83A08E2CDAC}" type="pres">
      <dgm:prSet presAssocID="{6374C660-1CCA-475E-9F81-022012856B79}" presName="linearFlow" presStyleCnt="0">
        <dgm:presLayoutVars>
          <dgm:dir/>
          <dgm:resizeHandles val="exact"/>
        </dgm:presLayoutVars>
      </dgm:prSet>
      <dgm:spPr/>
      <dgm:t>
        <a:bodyPr/>
        <a:lstStyle/>
        <a:p>
          <a:endParaRPr lang="en-US"/>
        </a:p>
      </dgm:t>
    </dgm:pt>
    <dgm:pt modelId="{4E9F6D20-21ED-4F90-B75D-F3B67D7AA772}" type="pres">
      <dgm:prSet presAssocID="{6556D14F-34F0-415D-9DEE-B4A9F7915B87}" presName="composite" presStyleCnt="0"/>
      <dgm:spPr/>
    </dgm:pt>
    <dgm:pt modelId="{DC2A26FD-65B1-4D44-BB5D-3584E300A11E}" type="pres">
      <dgm:prSet presAssocID="{6556D14F-34F0-415D-9DEE-B4A9F7915B87}" presName="imgShp"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91536C53-4153-4AC7-A4D7-87012646C739}" type="pres">
      <dgm:prSet presAssocID="{6556D14F-34F0-415D-9DEE-B4A9F7915B87}" presName="txShp" presStyleLbl="node1" presStyleIdx="0" presStyleCnt="3">
        <dgm:presLayoutVars>
          <dgm:bulletEnabled val="1"/>
        </dgm:presLayoutVars>
      </dgm:prSet>
      <dgm:spPr/>
      <dgm:t>
        <a:bodyPr/>
        <a:lstStyle/>
        <a:p>
          <a:endParaRPr lang="en-US"/>
        </a:p>
      </dgm:t>
    </dgm:pt>
    <dgm:pt modelId="{F3E50370-5D21-45E8-822A-E0FCB9699B38}" type="pres">
      <dgm:prSet presAssocID="{D2224593-A84A-4235-9148-3B5F0ED1513A}" presName="spacing" presStyleCnt="0"/>
      <dgm:spPr/>
    </dgm:pt>
    <dgm:pt modelId="{8B35801F-4CFE-4438-B645-EC3B6097ED30}" type="pres">
      <dgm:prSet presAssocID="{AE1B2127-DEB1-4014-B68A-C747A7BE2C79}" presName="composite" presStyleCnt="0"/>
      <dgm:spPr/>
    </dgm:pt>
    <dgm:pt modelId="{A796ECB5-4003-414B-AC55-9397191F3410}" type="pres">
      <dgm:prSet presAssocID="{AE1B2127-DEB1-4014-B68A-C747A7BE2C79}" presName="imgShp"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3F7714AF-093B-40DE-A549-AD51681477A0}" type="pres">
      <dgm:prSet presAssocID="{AE1B2127-DEB1-4014-B68A-C747A7BE2C79}" presName="txShp" presStyleLbl="node1" presStyleIdx="1" presStyleCnt="3">
        <dgm:presLayoutVars>
          <dgm:bulletEnabled val="1"/>
        </dgm:presLayoutVars>
      </dgm:prSet>
      <dgm:spPr/>
      <dgm:t>
        <a:bodyPr/>
        <a:lstStyle/>
        <a:p>
          <a:endParaRPr lang="en-US"/>
        </a:p>
      </dgm:t>
    </dgm:pt>
    <dgm:pt modelId="{65E70C94-3896-4239-8D6E-DB6E2DDAC7C4}" type="pres">
      <dgm:prSet presAssocID="{47A2BF96-3E1E-4409-896A-BB5716C0BFCD}" presName="spacing" presStyleCnt="0"/>
      <dgm:spPr/>
    </dgm:pt>
    <dgm:pt modelId="{BA12CE48-2923-4148-AA2C-3F073C3F7FD3}" type="pres">
      <dgm:prSet presAssocID="{65BA397C-8108-41A3-A47A-DD289F40838D}" presName="composite" presStyleCnt="0"/>
      <dgm:spPr/>
    </dgm:pt>
    <dgm:pt modelId="{42661966-8B32-4678-865C-D84ABA0A2AD5}" type="pres">
      <dgm:prSet presAssocID="{65BA397C-8108-41A3-A47A-DD289F40838D}" presName="imgShp" presStyleLbl="fgImgPlace1" presStyleIdx="2" presStyleCnt="3"/>
      <dgm:spPr>
        <a:blipFill rotWithShape="1">
          <a:blip xmlns:r="http://schemas.openxmlformats.org/officeDocument/2006/relationships" r:embed="rId3"/>
          <a:stretch>
            <a:fillRect/>
          </a:stretch>
        </a:blipFill>
      </dgm:spPr>
      <dgm:t>
        <a:bodyPr/>
        <a:lstStyle/>
        <a:p>
          <a:endParaRPr lang="en-US"/>
        </a:p>
      </dgm:t>
    </dgm:pt>
    <dgm:pt modelId="{F0B27CF7-6669-4165-B314-3E070B059B40}" type="pres">
      <dgm:prSet presAssocID="{65BA397C-8108-41A3-A47A-DD289F40838D}" presName="txShp" presStyleLbl="node1" presStyleIdx="2" presStyleCnt="3">
        <dgm:presLayoutVars>
          <dgm:bulletEnabled val="1"/>
        </dgm:presLayoutVars>
      </dgm:prSet>
      <dgm:spPr/>
      <dgm:t>
        <a:bodyPr/>
        <a:lstStyle/>
        <a:p>
          <a:endParaRPr lang="en-US"/>
        </a:p>
      </dgm:t>
    </dgm:pt>
  </dgm:ptLst>
  <dgm:cxnLst>
    <dgm:cxn modelId="{BF19C284-B22E-46E2-8E0B-BC96FE01BD43}" srcId="{6374C660-1CCA-475E-9F81-022012856B79}" destId="{65BA397C-8108-41A3-A47A-DD289F40838D}" srcOrd="2" destOrd="0" parTransId="{1DDA2887-4D1D-471D-A18D-6E4F8C9F6038}" sibTransId="{EA8C32D3-F7E9-45A2-B9EC-1B7176B9B8B9}"/>
    <dgm:cxn modelId="{4DB98A12-C947-48A8-A663-54ED81FAF869}" type="presOf" srcId="{6556D14F-34F0-415D-9DEE-B4A9F7915B87}" destId="{91536C53-4153-4AC7-A4D7-87012646C739}" srcOrd="0" destOrd="0" presId="urn:microsoft.com/office/officeart/2005/8/layout/vList3"/>
    <dgm:cxn modelId="{1EF73DDB-E15D-4F4A-AA7D-EC4C46C5B0C5}" srcId="{6374C660-1CCA-475E-9F81-022012856B79}" destId="{6556D14F-34F0-415D-9DEE-B4A9F7915B87}" srcOrd="0" destOrd="0" parTransId="{C302B4EE-45E3-407C-96DB-C497F7B893A0}" sibTransId="{D2224593-A84A-4235-9148-3B5F0ED1513A}"/>
    <dgm:cxn modelId="{1AC54A6A-5536-43A9-AFE7-845955FAC006}" type="presOf" srcId="{AE1B2127-DEB1-4014-B68A-C747A7BE2C79}" destId="{3F7714AF-093B-40DE-A549-AD51681477A0}" srcOrd="0" destOrd="0" presId="urn:microsoft.com/office/officeart/2005/8/layout/vList3"/>
    <dgm:cxn modelId="{C57A9496-A425-4E16-A8F3-39230B4F10E5}" type="presOf" srcId="{65BA397C-8108-41A3-A47A-DD289F40838D}" destId="{F0B27CF7-6669-4165-B314-3E070B059B40}" srcOrd="0" destOrd="0" presId="urn:microsoft.com/office/officeart/2005/8/layout/vList3"/>
    <dgm:cxn modelId="{453A4DDD-1F51-4500-9C8A-00F585B55ACD}" srcId="{6374C660-1CCA-475E-9F81-022012856B79}" destId="{AE1B2127-DEB1-4014-B68A-C747A7BE2C79}" srcOrd="1" destOrd="0" parTransId="{DFCB0199-3C61-4485-961C-0C6260EDC411}" sibTransId="{47A2BF96-3E1E-4409-896A-BB5716C0BFCD}"/>
    <dgm:cxn modelId="{7FBE3F9D-6C0A-490E-A0FE-54CED860FEB0}" type="presOf" srcId="{6374C660-1CCA-475E-9F81-022012856B79}" destId="{B5E2292D-2CAE-49F9-8538-D83A08E2CDAC}" srcOrd="0" destOrd="0" presId="urn:microsoft.com/office/officeart/2005/8/layout/vList3"/>
    <dgm:cxn modelId="{94FFBDF3-B768-4127-AFB0-945FF3F88698}" type="presParOf" srcId="{B5E2292D-2CAE-49F9-8538-D83A08E2CDAC}" destId="{4E9F6D20-21ED-4F90-B75D-F3B67D7AA772}" srcOrd="0" destOrd="0" presId="urn:microsoft.com/office/officeart/2005/8/layout/vList3"/>
    <dgm:cxn modelId="{593CD5B1-6DA6-4642-8D14-AB854B43A9A9}" type="presParOf" srcId="{4E9F6D20-21ED-4F90-B75D-F3B67D7AA772}" destId="{DC2A26FD-65B1-4D44-BB5D-3584E300A11E}" srcOrd="0" destOrd="0" presId="urn:microsoft.com/office/officeart/2005/8/layout/vList3"/>
    <dgm:cxn modelId="{D4A51B4A-EA93-403C-BA57-020DFD6118A5}" type="presParOf" srcId="{4E9F6D20-21ED-4F90-B75D-F3B67D7AA772}" destId="{91536C53-4153-4AC7-A4D7-87012646C739}" srcOrd="1" destOrd="0" presId="urn:microsoft.com/office/officeart/2005/8/layout/vList3"/>
    <dgm:cxn modelId="{E63A6CA9-EA53-412A-A4C0-195A3AA8D55E}" type="presParOf" srcId="{B5E2292D-2CAE-49F9-8538-D83A08E2CDAC}" destId="{F3E50370-5D21-45E8-822A-E0FCB9699B38}" srcOrd="1" destOrd="0" presId="urn:microsoft.com/office/officeart/2005/8/layout/vList3"/>
    <dgm:cxn modelId="{9E97D655-0FE5-4087-94AB-E2A05F7EA8A4}" type="presParOf" srcId="{B5E2292D-2CAE-49F9-8538-D83A08E2CDAC}" destId="{8B35801F-4CFE-4438-B645-EC3B6097ED30}" srcOrd="2" destOrd="0" presId="urn:microsoft.com/office/officeart/2005/8/layout/vList3"/>
    <dgm:cxn modelId="{2826235A-01DB-4F0C-8480-AEBC0D04AC69}" type="presParOf" srcId="{8B35801F-4CFE-4438-B645-EC3B6097ED30}" destId="{A796ECB5-4003-414B-AC55-9397191F3410}" srcOrd="0" destOrd="0" presId="urn:microsoft.com/office/officeart/2005/8/layout/vList3"/>
    <dgm:cxn modelId="{24DA87B8-2213-4D35-90A4-A0ECCA93816E}" type="presParOf" srcId="{8B35801F-4CFE-4438-B645-EC3B6097ED30}" destId="{3F7714AF-093B-40DE-A549-AD51681477A0}" srcOrd="1" destOrd="0" presId="urn:microsoft.com/office/officeart/2005/8/layout/vList3"/>
    <dgm:cxn modelId="{099C2861-6A6F-4EC0-9790-04EAED82D9EE}" type="presParOf" srcId="{B5E2292D-2CAE-49F9-8538-D83A08E2CDAC}" destId="{65E70C94-3896-4239-8D6E-DB6E2DDAC7C4}" srcOrd="3" destOrd="0" presId="urn:microsoft.com/office/officeart/2005/8/layout/vList3"/>
    <dgm:cxn modelId="{0D66092B-A65E-490D-A97D-A84EBC4C9835}" type="presParOf" srcId="{B5E2292D-2CAE-49F9-8538-D83A08E2CDAC}" destId="{BA12CE48-2923-4148-AA2C-3F073C3F7FD3}" srcOrd="4" destOrd="0" presId="urn:microsoft.com/office/officeart/2005/8/layout/vList3"/>
    <dgm:cxn modelId="{963E0CE3-3BA6-4EF9-8893-9C0E781290ED}" type="presParOf" srcId="{BA12CE48-2923-4148-AA2C-3F073C3F7FD3}" destId="{42661966-8B32-4678-865C-D84ABA0A2AD5}" srcOrd="0" destOrd="0" presId="urn:microsoft.com/office/officeart/2005/8/layout/vList3"/>
    <dgm:cxn modelId="{9AE1769F-36EF-4391-9A8C-3F1FCBEE7251}" type="presParOf" srcId="{BA12CE48-2923-4148-AA2C-3F073C3F7FD3}" destId="{F0B27CF7-6669-4165-B314-3E070B059B4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74C660-1CCA-475E-9F81-022012856B7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6556D14F-34F0-415D-9DEE-B4A9F7915B87}">
      <dgm:prSet phldrT="[Text]"/>
      <dgm:spPr/>
      <dgm:t>
        <a:bodyPr/>
        <a:lstStyle/>
        <a:p>
          <a:r>
            <a:rPr lang="en-US" dirty="0" smtClean="0"/>
            <a:t>Console</a:t>
          </a:r>
          <a:endParaRPr lang="en-US" dirty="0"/>
        </a:p>
      </dgm:t>
    </dgm:pt>
    <dgm:pt modelId="{C302B4EE-45E3-407C-96DB-C497F7B893A0}" type="parTrans" cxnId="{1EF73DDB-E15D-4F4A-AA7D-EC4C46C5B0C5}">
      <dgm:prSet/>
      <dgm:spPr/>
      <dgm:t>
        <a:bodyPr/>
        <a:lstStyle/>
        <a:p>
          <a:endParaRPr lang="en-US"/>
        </a:p>
      </dgm:t>
    </dgm:pt>
    <dgm:pt modelId="{D2224593-A84A-4235-9148-3B5F0ED1513A}" type="sibTrans" cxnId="{1EF73DDB-E15D-4F4A-AA7D-EC4C46C5B0C5}">
      <dgm:prSet/>
      <dgm:spPr/>
      <dgm:t>
        <a:bodyPr/>
        <a:lstStyle/>
        <a:p>
          <a:endParaRPr lang="en-US"/>
        </a:p>
      </dgm:t>
    </dgm:pt>
    <dgm:pt modelId="{AE1B2127-DEB1-4014-B68A-C747A7BE2C79}">
      <dgm:prSet phldrT="[Text]"/>
      <dgm:spPr/>
      <dgm:t>
        <a:bodyPr/>
        <a:lstStyle/>
        <a:p>
          <a:r>
            <a:rPr lang="en-US" dirty="0" smtClean="0"/>
            <a:t>XAML</a:t>
          </a:r>
          <a:endParaRPr lang="en-US" dirty="0"/>
        </a:p>
      </dgm:t>
    </dgm:pt>
    <dgm:pt modelId="{DFCB0199-3C61-4485-961C-0C6260EDC411}" type="parTrans" cxnId="{453A4DDD-1F51-4500-9C8A-00F585B55ACD}">
      <dgm:prSet/>
      <dgm:spPr/>
      <dgm:t>
        <a:bodyPr/>
        <a:lstStyle/>
        <a:p>
          <a:endParaRPr lang="en-US"/>
        </a:p>
      </dgm:t>
    </dgm:pt>
    <dgm:pt modelId="{47A2BF96-3E1E-4409-896A-BB5716C0BFCD}" type="sibTrans" cxnId="{453A4DDD-1F51-4500-9C8A-00F585B55ACD}">
      <dgm:prSet/>
      <dgm:spPr/>
      <dgm:t>
        <a:bodyPr/>
        <a:lstStyle/>
        <a:p>
          <a:endParaRPr lang="en-US"/>
        </a:p>
      </dgm:t>
    </dgm:pt>
    <dgm:pt modelId="{EA4B498C-6BE5-427F-8F2E-B1CFF575D085}">
      <dgm:prSet phldrT="[Text]"/>
      <dgm:spPr/>
      <dgm:t>
        <a:bodyPr/>
        <a:lstStyle/>
        <a:p>
          <a:r>
            <a:rPr lang="en-US" dirty="0" err="1" smtClean="0"/>
            <a:t>WebApi</a:t>
          </a:r>
          <a:endParaRPr lang="en-US" dirty="0" smtClean="0"/>
        </a:p>
      </dgm:t>
    </dgm:pt>
    <dgm:pt modelId="{6247F4C2-7DFE-4CDC-A1D1-99037683F338}" type="parTrans" cxnId="{F05CD3FC-2AB5-4B0B-8217-8E137FF84C1C}">
      <dgm:prSet/>
      <dgm:spPr/>
      <dgm:t>
        <a:bodyPr/>
        <a:lstStyle/>
        <a:p>
          <a:endParaRPr lang="en-US"/>
        </a:p>
      </dgm:t>
    </dgm:pt>
    <dgm:pt modelId="{56020CE0-B0AF-499C-B19A-9F8AE125C81C}" type="sibTrans" cxnId="{F05CD3FC-2AB5-4B0B-8217-8E137FF84C1C}">
      <dgm:prSet/>
      <dgm:spPr/>
      <dgm:t>
        <a:bodyPr/>
        <a:lstStyle/>
        <a:p>
          <a:endParaRPr lang="en-US"/>
        </a:p>
      </dgm:t>
    </dgm:pt>
    <dgm:pt modelId="{BCF7D919-D4CE-4400-BA7A-7F656BC0867B}">
      <dgm:prSet phldrT="[Text]"/>
      <dgm:spPr/>
      <dgm:t>
        <a:bodyPr/>
        <a:lstStyle/>
        <a:p>
          <a:r>
            <a:rPr lang="en-US" dirty="0" err="1" smtClean="0"/>
            <a:t>WinService</a:t>
          </a:r>
          <a:endParaRPr lang="en-US" dirty="0" smtClean="0"/>
        </a:p>
      </dgm:t>
    </dgm:pt>
    <dgm:pt modelId="{E306DF5C-5773-4936-8135-228237DCE616}" type="parTrans" cxnId="{877D8C55-EBBE-4545-93F4-D5EF0B6ACA84}">
      <dgm:prSet/>
      <dgm:spPr/>
      <dgm:t>
        <a:bodyPr/>
        <a:lstStyle/>
        <a:p>
          <a:endParaRPr lang="en-US"/>
        </a:p>
      </dgm:t>
    </dgm:pt>
    <dgm:pt modelId="{FEC80A91-54B5-4B46-955C-2DC92B08BA87}" type="sibTrans" cxnId="{877D8C55-EBBE-4545-93F4-D5EF0B6ACA84}">
      <dgm:prSet/>
      <dgm:spPr/>
      <dgm:t>
        <a:bodyPr/>
        <a:lstStyle/>
        <a:p>
          <a:endParaRPr lang="en-US"/>
        </a:p>
      </dgm:t>
    </dgm:pt>
    <dgm:pt modelId="{42AB263A-DDCE-4D8E-A075-173967383434}">
      <dgm:prSet phldrT="[Text]"/>
      <dgm:spPr/>
      <dgm:t>
        <a:bodyPr/>
        <a:lstStyle/>
        <a:p>
          <a:r>
            <a:rPr lang="en-US" dirty="0" smtClean="0"/>
            <a:t>Frameworks</a:t>
          </a:r>
        </a:p>
      </dgm:t>
    </dgm:pt>
    <dgm:pt modelId="{E319BD7F-1CA9-4328-A1D6-C40D6D3E0510}" type="parTrans" cxnId="{DA7A2E27-4C94-4AE9-9E18-826AE74F09D3}">
      <dgm:prSet/>
      <dgm:spPr/>
      <dgm:t>
        <a:bodyPr/>
        <a:lstStyle/>
        <a:p>
          <a:endParaRPr lang="en-US"/>
        </a:p>
      </dgm:t>
    </dgm:pt>
    <dgm:pt modelId="{27694807-8E63-4870-90F9-FB432D7E63B6}" type="sibTrans" cxnId="{DA7A2E27-4C94-4AE9-9E18-826AE74F09D3}">
      <dgm:prSet/>
      <dgm:spPr/>
      <dgm:t>
        <a:bodyPr/>
        <a:lstStyle/>
        <a:p>
          <a:endParaRPr lang="en-US"/>
        </a:p>
      </dgm:t>
    </dgm:pt>
    <dgm:pt modelId="{B5E2292D-2CAE-49F9-8538-D83A08E2CDAC}" type="pres">
      <dgm:prSet presAssocID="{6374C660-1CCA-475E-9F81-022012856B79}" presName="linearFlow" presStyleCnt="0">
        <dgm:presLayoutVars>
          <dgm:dir/>
          <dgm:resizeHandles val="exact"/>
        </dgm:presLayoutVars>
      </dgm:prSet>
      <dgm:spPr/>
      <dgm:t>
        <a:bodyPr/>
        <a:lstStyle/>
        <a:p>
          <a:endParaRPr lang="en-US"/>
        </a:p>
      </dgm:t>
    </dgm:pt>
    <dgm:pt modelId="{4E9F6D20-21ED-4F90-B75D-F3B67D7AA772}" type="pres">
      <dgm:prSet presAssocID="{6556D14F-34F0-415D-9DEE-B4A9F7915B87}" presName="composite" presStyleCnt="0"/>
      <dgm:spPr/>
    </dgm:pt>
    <dgm:pt modelId="{DC2A26FD-65B1-4D44-BB5D-3584E300A11E}" type="pres">
      <dgm:prSet presAssocID="{6556D14F-34F0-415D-9DEE-B4A9F7915B87}" presName="imgShp" presStyleLbl="fgImgPlace1" presStyleIdx="0" presStyleCnt="5"/>
      <dgm:spPr>
        <a:blipFill rotWithShape="1">
          <a:blip xmlns:r="http://schemas.openxmlformats.org/officeDocument/2006/relationships" r:embed="rId1"/>
          <a:stretch>
            <a:fillRect/>
          </a:stretch>
        </a:blipFill>
      </dgm:spPr>
      <dgm:t>
        <a:bodyPr/>
        <a:lstStyle/>
        <a:p>
          <a:endParaRPr lang="en-US"/>
        </a:p>
      </dgm:t>
    </dgm:pt>
    <dgm:pt modelId="{91536C53-4153-4AC7-A4D7-87012646C739}" type="pres">
      <dgm:prSet presAssocID="{6556D14F-34F0-415D-9DEE-B4A9F7915B87}" presName="txShp" presStyleLbl="node1" presStyleIdx="0" presStyleCnt="5">
        <dgm:presLayoutVars>
          <dgm:bulletEnabled val="1"/>
        </dgm:presLayoutVars>
      </dgm:prSet>
      <dgm:spPr/>
      <dgm:t>
        <a:bodyPr/>
        <a:lstStyle/>
        <a:p>
          <a:endParaRPr lang="en-US"/>
        </a:p>
      </dgm:t>
    </dgm:pt>
    <dgm:pt modelId="{F3E50370-5D21-45E8-822A-E0FCB9699B38}" type="pres">
      <dgm:prSet presAssocID="{D2224593-A84A-4235-9148-3B5F0ED1513A}" presName="spacing" presStyleCnt="0"/>
      <dgm:spPr/>
    </dgm:pt>
    <dgm:pt modelId="{8B35801F-4CFE-4438-B645-EC3B6097ED30}" type="pres">
      <dgm:prSet presAssocID="{AE1B2127-DEB1-4014-B68A-C747A7BE2C79}" presName="composite" presStyleCnt="0"/>
      <dgm:spPr/>
    </dgm:pt>
    <dgm:pt modelId="{A796ECB5-4003-414B-AC55-9397191F3410}" type="pres">
      <dgm:prSet presAssocID="{AE1B2127-DEB1-4014-B68A-C747A7BE2C79}" presName="imgShp" presStyleLbl="fgImgPlace1" presStyleIdx="1" presStyleCnt="5"/>
      <dgm:spPr>
        <a:blipFill rotWithShape="1">
          <a:blip xmlns:r="http://schemas.openxmlformats.org/officeDocument/2006/relationships" r:embed="rId2"/>
          <a:stretch>
            <a:fillRect/>
          </a:stretch>
        </a:blipFill>
      </dgm:spPr>
      <dgm:t>
        <a:bodyPr/>
        <a:lstStyle/>
        <a:p>
          <a:endParaRPr lang="en-US"/>
        </a:p>
      </dgm:t>
    </dgm:pt>
    <dgm:pt modelId="{3F7714AF-093B-40DE-A549-AD51681477A0}" type="pres">
      <dgm:prSet presAssocID="{AE1B2127-DEB1-4014-B68A-C747A7BE2C79}" presName="txShp" presStyleLbl="node1" presStyleIdx="1" presStyleCnt="5">
        <dgm:presLayoutVars>
          <dgm:bulletEnabled val="1"/>
        </dgm:presLayoutVars>
      </dgm:prSet>
      <dgm:spPr/>
      <dgm:t>
        <a:bodyPr/>
        <a:lstStyle/>
        <a:p>
          <a:endParaRPr lang="en-US"/>
        </a:p>
      </dgm:t>
    </dgm:pt>
    <dgm:pt modelId="{444830F2-9739-4B1B-8AD6-D7BDCDDBECB0}" type="pres">
      <dgm:prSet presAssocID="{47A2BF96-3E1E-4409-896A-BB5716C0BFCD}" presName="spacing" presStyleCnt="0"/>
      <dgm:spPr/>
    </dgm:pt>
    <dgm:pt modelId="{8D44DF1E-2020-47C0-A5EE-28F6BCF09F7E}" type="pres">
      <dgm:prSet presAssocID="{EA4B498C-6BE5-427F-8F2E-B1CFF575D085}" presName="composite" presStyleCnt="0"/>
      <dgm:spPr/>
    </dgm:pt>
    <dgm:pt modelId="{8146B40F-120D-4A4B-A881-0564B22B1500}" type="pres">
      <dgm:prSet presAssocID="{EA4B498C-6BE5-427F-8F2E-B1CFF575D085}" presName="imgShp" presStyleLbl="fgImgPlace1" presStyleIdx="2" presStyleCnt="5"/>
      <dgm:spPr>
        <a:blipFill rotWithShape="1">
          <a:blip xmlns:r="http://schemas.openxmlformats.org/officeDocument/2006/relationships" r:embed="rId3"/>
          <a:stretch>
            <a:fillRect/>
          </a:stretch>
        </a:blipFill>
      </dgm:spPr>
      <dgm:t>
        <a:bodyPr/>
        <a:lstStyle/>
        <a:p>
          <a:endParaRPr lang="en-US"/>
        </a:p>
      </dgm:t>
    </dgm:pt>
    <dgm:pt modelId="{4B9C802F-79A3-4093-8592-D011AFDFC523}" type="pres">
      <dgm:prSet presAssocID="{EA4B498C-6BE5-427F-8F2E-B1CFF575D085}" presName="txShp" presStyleLbl="node1" presStyleIdx="2" presStyleCnt="5">
        <dgm:presLayoutVars>
          <dgm:bulletEnabled val="1"/>
        </dgm:presLayoutVars>
      </dgm:prSet>
      <dgm:spPr/>
      <dgm:t>
        <a:bodyPr/>
        <a:lstStyle/>
        <a:p>
          <a:endParaRPr lang="en-US"/>
        </a:p>
      </dgm:t>
    </dgm:pt>
    <dgm:pt modelId="{D6C2E5F2-1069-404E-9CAC-113E9A967C31}" type="pres">
      <dgm:prSet presAssocID="{56020CE0-B0AF-499C-B19A-9F8AE125C81C}" presName="spacing" presStyleCnt="0"/>
      <dgm:spPr/>
    </dgm:pt>
    <dgm:pt modelId="{50DB79C9-998E-4D1C-8FD0-73936000B5A9}" type="pres">
      <dgm:prSet presAssocID="{BCF7D919-D4CE-4400-BA7A-7F656BC0867B}" presName="composite" presStyleCnt="0"/>
      <dgm:spPr/>
    </dgm:pt>
    <dgm:pt modelId="{D3E5E7C9-DB45-4F9C-B457-01E2E65264BC}" type="pres">
      <dgm:prSet presAssocID="{BCF7D919-D4CE-4400-BA7A-7F656BC0867B}" presName="imgShp"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39BA2D29-FA97-41E4-ACF0-EB3F767E87A6}" type="pres">
      <dgm:prSet presAssocID="{BCF7D919-D4CE-4400-BA7A-7F656BC0867B}" presName="txShp" presStyleLbl="node1" presStyleIdx="3" presStyleCnt="5">
        <dgm:presLayoutVars>
          <dgm:bulletEnabled val="1"/>
        </dgm:presLayoutVars>
      </dgm:prSet>
      <dgm:spPr/>
      <dgm:t>
        <a:bodyPr/>
        <a:lstStyle/>
        <a:p>
          <a:endParaRPr lang="en-US"/>
        </a:p>
      </dgm:t>
    </dgm:pt>
    <dgm:pt modelId="{093C53EE-2C07-468F-8D09-05F32F38CE12}" type="pres">
      <dgm:prSet presAssocID="{FEC80A91-54B5-4B46-955C-2DC92B08BA87}" presName="spacing" presStyleCnt="0"/>
      <dgm:spPr/>
    </dgm:pt>
    <dgm:pt modelId="{7253C0F1-7C8C-4D45-B563-1A11B453BB04}" type="pres">
      <dgm:prSet presAssocID="{42AB263A-DDCE-4D8E-A075-173967383434}" presName="composite" presStyleCnt="0"/>
      <dgm:spPr/>
    </dgm:pt>
    <dgm:pt modelId="{C7FF33BC-CF35-4E83-BA56-BA482AAFE53F}" type="pres">
      <dgm:prSet presAssocID="{42AB263A-DDCE-4D8E-A075-173967383434}" presName="imgShp" presStyleLbl="fgImgPlace1" presStyleIdx="4" presStyleCnt="5"/>
      <dgm:spPr>
        <a:blipFill rotWithShape="1">
          <a:blip xmlns:r="http://schemas.openxmlformats.org/officeDocument/2006/relationships" r:embed="rId5"/>
          <a:stretch>
            <a:fillRect/>
          </a:stretch>
        </a:blipFill>
      </dgm:spPr>
      <dgm:t>
        <a:bodyPr/>
        <a:lstStyle/>
        <a:p>
          <a:endParaRPr lang="en-US"/>
        </a:p>
      </dgm:t>
    </dgm:pt>
    <dgm:pt modelId="{5BB3C0C4-BE30-4630-99EE-98D4F7430C22}" type="pres">
      <dgm:prSet presAssocID="{42AB263A-DDCE-4D8E-A075-173967383434}" presName="txShp" presStyleLbl="node1" presStyleIdx="4" presStyleCnt="5">
        <dgm:presLayoutVars>
          <dgm:bulletEnabled val="1"/>
        </dgm:presLayoutVars>
      </dgm:prSet>
      <dgm:spPr/>
      <dgm:t>
        <a:bodyPr/>
        <a:lstStyle/>
        <a:p>
          <a:endParaRPr lang="en-US"/>
        </a:p>
      </dgm:t>
    </dgm:pt>
  </dgm:ptLst>
  <dgm:cxnLst>
    <dgm:cxn modelId="{F05CD3FC-2AB5-4B0B-8217-8E137FF84C1C}" srcId="{6374C660-1CCA-475E-9F81-022012856B79}" destId="{EA4B498C-6BE5-427F-8F2E-B1CFF575D085}" srcOrd="2" destOrd="0" parTransId="{6247F4C2-7DFE-4CDC-A1D1-99037683F338}" sibTransId="{56020CE0-B0AF-499C-B19A-9F8AE125C81C}"/>
    <dgm:cxn modelId="{1EF3C32F-6909-46DA-BB24-CA2A3A0737BB}" type="presOf" srcId="{AE1B2127-DEB1-4014-B68A-C747A7BE2C79}" destId="{3F7714AF-093B-40DE-A549-AD51681477A0}" srcOrd="0" destOrd="0" presId="urn:microsoft.com/office/officeart/2005/8/layout/vList3"/>
    <dgm:cxn modelId="{88D6EB9F-2B7C-45CC-9D71-640D660619F3}" type="presOf" srcId="{6374C660-1CCA-475E-9F81-022012856B79}" destId="{B5E2292D-2CAE-49F9-8538-D83A08E2CDAC}" srcOrd="0" destOrd="0" presId="urn:microsoft.com/office/officeart/2005/8/layout/vList3"/>
    <dgm:cxn modelId="{1EF73DDB-E15D-4F4A-AA7D-EC4C46C5B0C5}" srcId="{6374C660-1CCA-475E-9F81-022012856B79}" destId="{6556D14F-34F0-415D-9DEE-B4A9F7915B87}" srcOrd="0" destOrd="0" parTransId="{C302B4EE-45E3-407C-96DB-C497F7B893A0}" sibTransId="{D2224593-A84A-4235-9148-3B5F0ED1513A}"/>
    <dgm:cxn modelId="{453A4DDD-1F51-4500-9C8A-00F585B55ACD}" srcId="{6374C660-1CCA-475E-9F81-022012856B79}" destId="{AE1B2127-DEB1-4014-B68A-C747A7BE2C79}" srcOrd="1" destOrd="0" parTransId="{DFCB0199-3C61-4485-961C-0C6260EDC411}" sibTransId="{47A2BF96-3E1E-4409-896A-BB5716C0BFCD}"/>
    <dgm:cxn modelId="{CAD3CDEE-47B7-458E-8D1B-83F022B2BC15}" type="presOf" srcId="{42AB263A-DDCE-4D8E-A075-173967383434}" destId="{5BB3C0C4-BE30-4630-99EE-98D4F7430C22}" srcOrd="0" destOrd="0" presId="urn:microsoft.com/office/officeart/2005/8/layout/vList3"/>
    <dgm:cxn modelId="{C7AD96A4-3668-4F80-A388-E67727E9693E}" type="presOf" srcId="{EA4B498C-6BE5-427F-8F2E-B1CFF575D085}" destId="{4B9C802F-79A3-4093-8592-D011AFDFC523}" srcOrd="0" destOrd="0" presId="urn:microsoft.com/office/officeart/2005/8/layout/vList3"/>
    <dgm:cxn modelId="{FA9A5DD1-7840-4B92-9E59-62BC4358D36A}" type="presOf" srcId="{BCF7D919-D4CE-4400-BA7A-7F656BC0867B}" destId="{39BA2D29-FA97-41E4-ACF0-EB3F767E87A6}" srcOrd="0" destOrd="0" presId="urn:microsoft.com/office/officeart/2005/8/layout/vList3"/>
    <dgm:cxn modelId="{DA7A2E27-4C94-4AE9-9E18-826AE74F09D3}" srcId="{6374C660-1CCA-475E-9F81-022012856B79}" destId="{42AB263A-DDCE-4D8E-A075-173967383434}" srcOrd="4" destOrd="0" parTransId="{E319BD7F-1CA9-4328-A1D6-C40D6D3E0510}" sibTransId="{27694807-8E63-4870-90F9-FB432D7E63B6}"/>
    <dgm:cxn modelId="{783FF1A9-7461-46A0-AB03-605A2AF9B745}" type="presOf" srcId="{6556D14F-34F0-415D-9DEE-B4A9F7915B87}" destId="{91536C53-4153-4AC7-A4D7-87012646C739}" srcOrd="0" destOrd="0" presId="urn:microsoft.com/office/officeart/2005/8/layout/vList3"/>
    <dgm:cxn modelId="{877D8C55-EBBE-4545-93F4-D5EF0B6ACA84}" srcId="{6374C660-1CCA-475E-9F81-022012856B79}" destId="{BCF7D919-D4CE-4400-BA7A-7F656BC0867B}" srcOrd="3" destOrd="0" parTransId="{E306DF5C-5773-4936-8135-228237DCE616}" sibTransId="{FEC80A91-54B5-4B46-955C-2DC92B08BA87}"/>
    <dgm:cxn modelId="{68A77C04-3C3C-4DAB-84E3-2895BAF1F8CC}" type="presParOf" srcId="{B5E2292D-2CAE-49F9-8538-D83A08E2CDAC}" destId="{4E9F6D20-21ED-4F90-B75D-F3B67D7AA772}" srcOrd="0" destOrd="0" presId="urn:microsoft.com/office/officeart/2005/8/layout/vList3"/>
    <dgm:cxn modelId="{1B1B5349-DB2B-4559-8F47-D76E2483C451}" type="presParOf" srcId="{4E9F6D20-21ED-4F90-B75D-F3B67D7AA772}" destId="{DC2A26FD-65B1-4D44-BB5D-3584E300A11E}" srcOrd="0" destOrd="0" presId="urn:microsoft.com/office/officeart/2005/8/layout/vList3"/>
    <dgm:cxn modelId="{52392860-B2E3-4280-8390-FD790654ABA4}" type="presParOf" srcId="{4E9F6D20-21ED-4F90-B75D-F3B67D7AA772}" destId="{91536C53-4153-4AC7-A4D7-87012646C739}" srcOrd="1" destOrd="0" presId="urn:microsoft.com/office/officeart/2005/8/layout/vList3"/>
    <dgm:cxn modelId="{7F5547A8-AD37-4E40-B033-E0196CD04C5C}" type="presParOf" srcId="{B5E2292D-2CAE-49F9-8538-D83A08E2CDAC}" destId="{F3E50370-5D21-45E8-822A-E0FCB9699B38}" srcOrd="1" destOrd="0" presId="urn:microsoft.com/office/officeart/2005/8/layout/vList3"/>
    <dgm:cxn modelId="{C2206060-951E-4712-91AC-95B5853CE83D}" type="presParOf" srcId="{B5E2292D-2CAE-49F9-8538-D83A08E2CDAC}" destId="{8B35801F-4CFE-4438-B645-EC3B6097ED30}" srcOrd="2" destOrd="0" presId="urn:microsoft.com/office/officeart/2005/8/layout/vList3"/>
    <dgm:cxn modelId="{9D7E95D9-1415-4C9A-97E4-83FE9DF90E9E}" type="presParOf" srcId="{8B35801F-4CFE-4438-B645-EC3B6097ED30}" destId="{A796ECB5-4003-414B-AC55-9397191F3410}" srcOrd="0" destOrd="0" presId="urn:microsoft.com/office/officeart/2005/8/layout/vList3"/>
    <dgm:cxn modelId="{60846AF3-B49C-4EB3-9D55-8EEAECD04E5E}" type="presParOf" srcId="{8B35801F-4CFE-4438-B645-EC3B6097ED30}" destId="{3F7714AF-093B-40DE-A549-AD51681477A0}" srcOrd="1" destOrd="0" presId="urn:microsoft.com/office/officeart/2005/8/layout/vList3"/>
    <dgm:cxn modelId="{0A21BDF1-721A-4AB3-907E-A3EF07170038}" type="presParOf" srcId="{B5E2292D-2CAE-49F9-8538-D83A08E2CDAC}" destId="{444830F2-9739-4B1B-8AD6-D7BDCDDBECB0}" srcOrd="3" destOrd="0" presId="urn:microsoft.com/office/officeart/2005/8/layout/vList3"/>
    <dgm:cxn modelId="{3CC99513-0DD3-46D9-B0AE-363F57A8B5AB}" type="presParOf" srcId="{B5E2292D-2CAE-49F9-8538-D83A08E2CDAC}" destId="{8D44DF1E-2020-47C0-A5EE-28F6BCF09F7E}" srcOrd="4" destOrd="0" presId="urn:microsoft.com/office/officeart/2005/8/layout/vList3"/>
    <dgm:cxn modelId="{7EB3F3DA-E3F8-4903-B52C-C2B7104FC761}" type="presParOf" srcId="{8D44DF1E-2020-47C0-A5EE-28F6BCF09F7E}" destId="{8146B40F-120D-4A4B-A881-0564B22B1500}" srcOrd="0" destOrd="0" presId="urn:microsoft.com/office/officeart/2005/8/layout/vList3"/>
    <dgm:cxn modelId="{E34E9969-F6F0-4DE4-9F37-72274422A7BA}" type="presParOf" srcId="{8D44DF1E-2020-47C0-A5EE-28F6BCF09F7E}" destId="{4B9C802F-79A3-4093-8592-D011AFDFC523}" srcOrd="1" destOrd="0" presId="urn:microsoft.com/office/officeart/2005/8/layout/vList3"/>
    <dgm:cxn modelId="{790CE622-9592-442F-803C-249F79ADA6FB}" type="presParOf" srcId="{B5E2292D-2CAE-49F9-8538-D83A08E2CDAC}" destId="{D6C2E5F2-1069-404E-9CAC-113E9A967C31}" srcOrd="5" destOrd="0" presId="urn:microsoft.com/office/officeart/2005/8/layout/vList3"/>
    <dgm:cxn modelId="{C7F9ABF6-F3D2-4307-A625-51EBC0F59DBD}" type="presParOf" srcId="{B5E2292D-2CAE-49F9-8538-D83A08E2CDAC}" destId="{50DB79C9-998E-4D1C-8FD0-73936000B5A9}" srcOrd="6" destOrd="0" presId="urn:microsoft.com/office/officeart/2005/8/layout/vList3"/>
    <dgm:cxn modelId="{DED5F418-56B1-4058-994E-FA1BC61FDC38}" type="presParOf" srcId="{50DB79C9-998E-4D1C-8FD0-73936000B5A9}" destId="{D3E5E7C9-DB45-4F9C-B457-01E2E65264BC}" srcOrd="0" destOrd="0" presId="urn:microsoft.com/office/officeart/2005/8/layout/vList3"/>
    <dgm:cxn modelId="{F0F40F05-70B7-483C-A153-34AD743BB120}" type="presParOf" srcId="{50DB79C9-998E-4D1C-8FD0-73936000B5A9}" destId="{39BA2D29-FA97-41E4-ACF0-EB3F767E87A6}" srcOrd="1" destOrd="0" presId="urn:microsoft.com/office/officeart/2005/8/layout/vList3"/>
    <dgm:cxn modelId="{491954BE-5652-4E81-9395-9CD1C8A4D6EC}" type="presParOf" srcId="{B5E2292D-2CAE-49F9-8538-D83A08E2CDAC}" destId="{093C53EE-2C07-468F-8D09-05F32F38CE12}" srcOrd="7" destOrd="0" presId="urn:microsoft.com/office/officeart/2005/8/layout/vList3"/>
    <dgm:cxn modelId="{6D2D2234-7838-4A1D-A316-171DAB3C74A8}" type="presParOf" srcId="{B5E2292D-2CAE-49F9-8538-D83A08E2CDAC}" destId="{7253C0F1-7C8C-4D45-B563-1A11B453BB04}" srcOrd="8" destOrd="0" presId="urn:microsoft.com/office/officeart/2005/8/layout/vList3"/>
    <dgm:cxn modelId="{318404EB-873A-4F8B-9B3C-BF74BD2A6C89}" type="presParOf" srcId="{7253C0F1-7C8C-4D45-B563-1A11B453BB04}" destId="{C7FF33BC-CF35-4E83-BA56-BA482AAFE53F}" srcOrd="0" destOrd="0" presId="urn:microsoft.com/office/officeart/2005/8/layout/vList3"/>
    <dgm:cxn modelId="{7C6AE405-FDC1-4F61-BECD-0A332C4BEBD8}" type="presParOf" srcId="{7253C0F1-7C8C-4D45-B563-1A11B453BB04}" destId="{5BB3C0C4-BE30-4630-99EE-98D4F7430C22}"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74C660-1CCA-475E-9F81-022012856B7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6556D14F-34F0-415D-9DEE-B4A9F7915B87}">
      <dgm:prSet phldrT="[Text]"/>
      <dgm:spPr/>
      <dgm:t>
        <a:bodyPr/>
        <a:lstStyle/>
        <a:p>
          <a:r>
            <a:rPr lang="en-US" dirty="0" smtClean="0"/>
            <a:t>Console</a:t>
          </a:r>
          <a:endParaRPr lang="en-US" dirty="0"/>
        </a:p>
      </dgm:t>
    </dgm:pt>
    <dgm:pt modelId="{C302B4EE-45E3-407C-96DB-C497F7B893A0}" type="parTrans" cxnId="{1EF73DDB-E15D-4F4A-AA7D-EC4C46C5B0C5}">
      <dgm:prSet/>
      <dgm:spPr/>
      <dgm:t>
        <a:bodyPr/>
        <a:lstStyle/>
        <a:p>
          <a:endParaRPr lang="en-US"/>
        </a:p>
      </dgm:t>
    </dgm:pt>
    <dgm:pt modelId="{D2224593-A84A-4235-9148-3B5F0ED1513A}" type="sibTrans" cxnId="{1EF73DDB-E15D-4F4A-AA7D-EC4C46C5B0C5}">
      <dgm:prSet/>
      <dgm:spPr/>
      <dgm:t>
        <a:bodyPr/>
        <a:lstStyle/>
        <a:p>
          <a:endParaRPr lang="en-US"/>
        </a:p>
      </dgm:t>
    </dgm:pt>
    <dgm:pt modelId="{AE1B2127-DEB1-4014-B68A-C747A7BE2C79}">
      <dgm:prSet phldrT="[Text]"/>
      <dgm:spPr/>
      <dgm:t>
        <a:bodyPr/>
        <a:lstStyle/>
        <a:p>
          <a:r>
            <a:rPr lang="en-US" dirty="0" smtClean="0"/>
            <a:t>XAML</a:t>
          </a:r>
          <a:endParaRPr lang="en-US" dirty="0"/>
        </a:p>
      </dgm:t>
    </dgm:pt>
    <dgm:pt modelId="{DFCB0199-3C61-4485-961C-0C6260EDC411}" type="parTrans" cxnId="{453A4DDD-1F51-4500-9C8A-00F585B55ACD}">
      <dgm:prSet/>
      <dgm:spPr/>
      <dgm:t>
        <a:bodyPr/>
        <a:lstStyle/>
        <a:p>
          <a:endParaRPr lang="en-US"/>
        </a:p>
      </dgm:t>
    </dgm:pt>
    <dgm:pt modelId="{47A2BF96-3E1E-4409-896A-BB5716C0BFCD}" type="sibTrans" cxnId="{453A4DDD-1F51-4500-9C8A-00F585B55ACD}">
      <dgm:prSet/>
      <dgm:spPr/>
      <dgm:t>
        <a:bodyPr/>
        <a:lstStyle/>
        <a:p>
          <a:endParaRPr lang="en-US"/>
        </a:p>
      </dgm:t>
    </dgm:pt>
    <dgm:pt modelId="{EA4B498C-6BE5-427F-8F2E-B1CFF575D085}">
      <dgm:prSet phldrT="[Text]"/>
      <dgm:spPr/>
      <dgm:t>
        <a:bodyPr/>
        <a:lstStyle/>
        <a:p>
          <a:r>
            <a:rPr lang="en-US" dirty="0" err="1" smtClean="0"/>
            <a:t>WebApi</a:t>
          </a:r>
          <a:endParaRPr lang="en-US" dirty="0" smtClean="0"/>
        </a:p>
      </dgm:t>
    </dgm:pt>
    <dgm:pt modelId="{6247F4C2-7DFE-4CDC-A1D1-99037683F338}" type="parTrans" cxnId="{F05CD3FC-2AB5-4B0B-8217-8E137FF84C1C}">
      <dgm:prSet/>
      <dgm:spPr/>
      <dgm:t>
        <a:bodyPr/>
        <a:lstStyle/>
        <a:p>
          <a:endParaRPr lang="en-US"/>
        </a:p>
      </dgm:t>
    </dgm:pt>
    <dgm:pt modelId="{56020CE0-B0AF-499C-B19A-9F8AE125C81C}" type="sibTrans" cxnId="{F05CD3FC-2AB5-4B0B-8217-8E137FF84C1C}">
      <dgm:prSet/>
      <dgm:spPr/>
      <dgm:t>
        <a:bodyPr/>
        <a:lstStyle/>
        <a:p>
          <a:endParaRPr lang="en-US"/>
        </a:p>
      </dgm:t>
    </dgm:pt>
    <dgm:pt modelId="{BCF7D919-D4CE-4400-BA7A-7F656BC0867B}">
      <dgm:prSet phldrT="[Text]"/>
      <dgm:spPr/>
      <dgm:t>
        <a:bodyPr/>
        <a:lstStyle/>
        <a:p>
          <a:r>
            <a:rPr lang="en-US" dirty="0" err="1" smtClean="0"/>
            <a:t>WinService</a:t>
          </a:r>
          <a:endParaRPr lang="en-US" dirty="0" smtClean="0"/>
        </a:p>
      </dgm:t>
    </dgm:pt>
    <dgm:pt modelId="{E306DF5C-5773-4936-8135-228237DCE616}" type="parTrans" cxnId="{877D8C55-EBBE-4545-93F4-D5EF0B6ACA84}">
      <dgm:prSet/>
      <dgm:spPr/>
      <dgm:t>
        <a:bodyPr/>
        <a:lstStyle/>
        <a:p>
          <a:endParaRPr lang="en-US"/>
        </a:p>
      </dgm:t>
    </dgm:pt>
    <dgm:pt modelId="{FEC80A91-54B5-4B46-955C-2DC92B08BA87}" type="sibTrans" cxnId="{877D8C55-EBBE-4545-93F4-D5EF0B6ACA84}">
      <dgm:prSet/>
      <dgm:spPr/>
      <dgm:t>
        <a:bodyPr/>
        <a:lstStyle/>
        <a:p>
          <a:endParaRPr lang="en-US"/>
        </a:p>
      </dgm:t>
    </dgm:pt>
    <dgm:pt modelId="{20F90678-D213-418F-9AA3-59E5F699E440}">
      <dgm:prSet phldrT="[Text]"/>
      <dgm:spPr/>
      <dgm:t>
        <a:bodyPr/>
        <a:lstStyle/>
        <a:p>
          <a:r>
            <a:rPr lang="en-US" dirty="0" smtClean="0"/>
            <a:t>Frameworks</a:t>
          </a:r>
        </a:p>
      </dgm:t>
    </dgm:pt>
    <dgm:pt modelId="{0972B898-6069-4514-A471-8B19850837F2}" type="parTrans" cxnId="{5065AEAA-08CA-4D96-A0CE-68D8369EF0DF}">
      <dgm:prSet/>
      <dgm:spPr/>
      <dgm:t>
        <a:bodyPr/>
        <a:lstStyle/>
        <a:p>
          <a:endParaRPr lang="en-US"/>
        </a:p>
      </dgm:t>
    </dgm:pt>
    <dgm:pt modelId="{375D9F3F-296D-42B3-B3FA-FE9E3AD1CBEF}" type="sibTrans" cxnId="{5065AEAA-08CA-4D96-A0CE-68D8369EF0DF}">
      <dgm:prSet/>
      <dgm:spPr/>
      <dgm:t>
        <a:bodyPr/>
        <a:lstStyle/>
        <a:p>
          <a:endParaRPr lang="en-US"/>
        </a:p>
      </dgm:t>
    </dgm:pt>
    <dgm:pt modelId="{B5E2292D-2CAE-49F9-8538-D83A08E2CDAC}" type="pres">
      <dgm:prSet presAssocID="{6374C660-1CCA-475E-9F81-022012856B79}" presName="linearFlow" presStyleCnt="0">
        <dgm:presLayoutVars>
          <dgm:dir/>
          <dgm:resizeHandles val="exact"/>
        </dgm:presLayoutVars>
      </dgm:prSet>
      <dgm:spPr/>
      <dgm:t>
        <a:bodyPr/>
        <a:lstStyle/>
        <a:p>
          <a:endParaRPr lang="en-US"/>
        </a:p>
      </dgm:t>
    </dgm:pt>
    <dgm:pt modelId="{4E9F6D20-21ED-4F90-B75D-F3B67D7AA772}" type="pres">
      <dgm:prSet presAssocID="{6556D14F-34F0-415D-9DEE-B4A9F7915B87}" presName="composite" presStyleCnt="0"/>
      <dgm:spPr/>
    </dgm:pt>
    <dgm:pt modelId="{DC2A26FD-65B1-4D44-BB5D-3584E300A11E}" type="pres">
      <dgm:prSet presAssocID="{6556D14F-34F0-415D-9DEE-B4A9F7915B87}" presName="imgShp" presStyleLbl="fgImgPlace1" presStyleIdx="0" presStyleCnt="5"/>
      <dgm:spPr>
        <a:blipFill rotWithShape="1">
          <a:blip xmlns:r="http://schemas.openxmlformats.org/officeDocument/2006/relationships" r:embed="rId1"/>
          <a:stretch>
            <a:fillRect/>
          </a:stretch>
        </a:blipFill>
      </dgm:spPr>
      <dgm:t>
        <a:bodyPr/>
        <a:lstStyle/>
        <a:p>
          <a:endParaRPr lang="en-US"/>
        </a:p>
      </dgm:t>
    </dgm:pt>
    <dgm:pt modelId="{91536C53-4153-4AC7-A4D7-87012646C739}" type="pres">
      <dgm:prSet presAssocID="{6556D14F-34F0-415D-9DEE-B4A9F7915B87}" presName="txShp" presStyleLbl="node1" presStyleIdx="0" presStyleCnt="5">
        <dgm:presLayoutVars>
          <dgm:bulletEnabled val="1"/>
        </dgm:presLayoutVars>
      </dgm:prSet>
      <dgm:spPr/>
      <dgm:t>
        <a:bodyPr/>
        <a:lstStyle/>
        <a:p>
          <a:endParaRPr lang="en-US"/>
        </a:p>
      </dgm:t>
    </dgm:pt>
    <dgm:pt modelId="{F3E50370-5D21-45E8-822A-E0FCB9699B38}" type="pres">
      <dgm:prSet presAssocID="{D2224593-A84A-4235-9148-3B5F0ED1513A}" presName="spacing" presStyleCnt="0"/>
      <dgm:spPr/>
    </dgm:pt>
    <dgm:pt modelId="{8B35801F-4CFE-4438-B645-EC3B6097ED30}" type="pres">
      <dgm:prSet presAssocID="{AE1B2127-DEB1-4014-B68A-C747A7BE2C79}" presName="composite" presStyleCnt="0"/>
      <dgm:spPr/>
    </dgm:pt>
    <dgm:pt modelId="{A796ECB5-4003-414B-AC55-9397191F3410}" type="pres">
      <dgm:prSet presAssocID="{AE1B2127-DEB1-4014-B68A-C747A7BE2C79}" presName="imgShp" presStyleLbl="fgImgPlace1" presStyleIdx="1" presStyleCnt="5"/>
      <dgm:spPr>
        <a:blipFill rotWithShape="1">
          <a:blip xmlns:r="http://schemas.openxmlformats.org/officeDocument/2006/relationships" r:embed="rId2"/>
          <a:stretch>
            <a:fillRect/>
          </a:stretch>
        </a:blipFill>
      </dgm:spPr>
      <dgm:t>
        <a:bodyPr/>
        <a:lstStyle/>
        <a:p>
          <a:endParaRPr lang="en-US"/>
        </a:p>
      </dgm:t>
    </dgm:pt>
    <dgm:pt modelId="{3F7714AF-093B-40DE-A549-AD51681477A0}" type="pres">
      <dgm:prSet presAssocID="{AE1B2127-DEB1-4014-B68A-C747A7BE2C79}" presName="txShp" presStyleLbl="node1" presStyleIdx="1" presStyleCnt="5">
        <dgm:presLayoutVars>
          <dgm:bulletEnabled val="1"/>
        </dgm:presLayoutVars>
      </dgm:prSet>
      <dgm:spPr/>
      <dgm:t>
        <a:bodyPr/>
        <a:lstStyle/>
        <a:p>
          <a:endParaRPr lang="en-US"/>
        </a:p>
      </dgm:t>
    </dgm:pt>
    <dgm:pt modelId="{444830F2-9739-4B1B-8AD6-D7BDCDDBECB0}" type="pres">
      <dgm:prSet presAssocID="{47A2BF96-3E1E-4409-896A-BB5716C0BFCD}" presName="spacing" presStyleCnt="0"/>
      <dgm:spPr/>
    </dgm:pt>
    <dgm:pt modelId="{8D44DF1E-2020-47C0-A5EE-28F6BCF09F7E}" type="pres">
      <dgm:prSet presAssocID="{EA4B498C-6BE5-427F-8F2E-B1CFF575D085}" presName="composite" presStyleCnt="0"/>
      <dgm:spPr/>
    </dgm:pt>
    <dgm:pt modelId="{8146B40F-120D-4A4B-A881-0564B22B1500}" type="pres">
      <dgm:prSet presAssocID="{EA4B498C-6BE5-427F-8F2E-B1CFF575D085}" presName="imgShp" presStyleLbl="fgImgPlace1" presStyleIdx="2" presStyleCnt="5"/>
      <dgm:spPr>
        <a:blipFill rotWithShape="1">
          <a:blip xmlns:r="http://schemas.openxmlformats.org/officeDocument/2006/relationships" r:embed="rId3"/>
          <a:stretch>
            <a:fillRect/>
          </a:stretch>
        </a:blipFill>
      </dgm:spPr>
      <dgm:t>
        <a:bodyPr/>
        <a:lstStyle/>
        <a:p>
          <a:endParaRPr lang="en-US"/>
        </a:p>
      </dgm:t>
    </dgm:pt>
    <dgm:pt modelId="{4B9C802F-79A3-4093-8592-D011AFDFC523}" type="pres">
      <dgm:prSet presAssocID="{EA4B498C-6BE5-427F-8F2E-B1CFF575D085}" presName="txShp" presStyleLbl="node1" presStyleIdx="2" presStyleCnt="5">
        <dgm:presLayoutVars>
          <dgm:bulletEnabled val="1"/>
        </dgm:presLayoutVars>
      </dgm:prSet>
      <dgm:spPr/>
      <dgm:t>
        <a:bodyPr/>
        <a:lstStyle/>
        <a:p>
          <a:endParaRPr lang="en-US"/>
        </a:p>
      </dgm:t>
    </dgm:pt>
    <dgm:pt modelId="{D6C2E5F2-1069-404E-9CAC-113E9A967C31}" type="pres">
      <dgm:prSet presAssocID="{56020CE0-B0AF-499C-B19A-9F8AE125C81C}" presName="spacing" presStyleCnt="0"/>
      <dgm:spPr/>
    </dgm:pt>
    <dgm:pt modelId="{50DB79C9-998E-4D1C-8FD0-73936000B5A9}" type="pres">
      <dgm:prSet presAssocID="{BCF7D919-D4CE-4400-BA7A-7F656BC0867B}" presName="composite" presStyleCnt="0"/>
      <dgm:spPr/>
    </dgm:pt>
    <dgm:pt modelId="{D3E5E7C9-DB45-4F9C-B457-01E2E65264BC}" type="pres">
      <dgm:prSet presAssocID="{BCF7D919-D4CE-4400-BA7A-7F656BC0867B}" presName="imgShp" presStyleLbl="fgImgPlace1" presStyleIdx="3" presStyleCnt="5"/>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t>
        <a:bodyPr/>
        <a:lstStyle/>
        <a:p>
          <a:endParaRPr lang="en-US"/>
        </a:p>
      </dgm:t>
    </dgm:pt>
    <dgm:pt modelId="{39BA2D29-FA97-41E4-ACF0-EB3F767E87A6}" type="pres">
      <dgm:prSet presAssocID="{BCF7D919-D4CE-4400-BA7A-7F656BC0867B}" presName="txShp" presStyleLbl="node1" presStyleIdx="3" presStyleCnt="5">
        <dgm:presLayoutVars>
          <dgm:bulletEnabled val="1"/>
        </dgm:presLayoutVars>
      </dgm:prSet>
      <dgm:spPr/>
      <dgm:t>
        <a:bodyPr/>
        <a:lstStyle/>
        <a:p>
          <a:endParaRPr lang="en-US"/>
        </a:p>
      </dgm:t>
    </dgm:pt>
    <dgm:pt modelId="{90653182-D935-45F2-8043-AC7334AAE0EE}" type="pres">
      <dgm:prSet presAssocID="{FEC80A91-54B5-4B46-955C-2DC92B08BA87}" presName="spacing" presStyleCnt="0"/>
      <dgm:spPr/>
    </dgm:pt>
    <dgm:pt modelId="{FD567EDE-DBF4-4A4A-A73C-24F292056254}" type="pres">
      <dgm:prSet presAssocID="{20F90678-D213-418F-9AA3-59E5F699E440}" presName="composite" presStyleCnt="0"/>
      <dgm:spPr/>
    </dgm:pt>
    <dgm:pt modelId="{DBBD1125-B45E-465B-A78B-290345C71207}" type="pres">
      <dgm:prSet presAssocID="{20F90678-D213-418F-9AA3-59E5F699E440}" presName="imgShp" presStyleLbl="fgImgPlace1" presStyleIdx="4" presStyleCnt="5"/>
      <dgm:spPr>
        <a:blipFill rotWithShape="1">
          <a:blip xmlns:r="http://schemas.openxmlformats.org/officeDocument/2006/relationships" r:embed="rId5"/>
          <a:stretch>
            <a:fillRect/>
          </a:stretch>
        </a:blipFill>
      </dgm:spPr>
      <dgm:t>
        <a:bodyPr/>
        <a:lstStyle/>
        <a:p>
          <a:endParaRPr lang="en-US"/>
        </a:p>
      </dgm:t>
    </dgm:pt>
    <dgm:pt modelId="{22D8D3D2-5151-4795-B9A1-7D24FDFD395D}" type="pres">
      <dgm:prSet presAssocID="{20F90678-D213-418F-9AA3-59E5F699E440}" presName="txShp" presStyleLbl="node1" presStyleIdx="4" presStyleCnt="5">
        <dgm:presLayoutVars>
          <dgm:bulletEnabled val="1"/>
        </dgm:presLayoutVars>
      </dgm:prSet>
      <dgm:spPr/>
      <dgm:t>
        <a:bodyPr/>
        <a:lstStyle/>
        <a:p>
          <a:endParaRPr lang="en-US"/>
        </a:p>
      </dgm:t>
    </dgm:pt>
  </dgm:ptLst>
  <dgm:cxnLst>
    <dgm:cxn modelId="{5EF99A6D-0B91-4A03-980C-D64A907BCC7B}" type="presOf" srcId="{6374C660-1CCA-475E-9F81-022012856B79}" destId="{B5E2292D-2CAE-49F9-8538-D83A08E2CDAC}" srcOrd="0" destOrd="0" presId="urn:microsoft.com/office/officeart/2005/8/layout/vList3"/>
    <dgm:cxn modelId="{453A4DDD-1F51-4500-9C8A-00F585B55ACD}" srcId="{6374C660-1CCA-475E-9F81-022012856B79}" destId="{AE1B2127-DEB1-4014-B68A-C747A7BE2C79}" srcOrd="1" destOrd="0" parTransId="{DFCB0199-3C61-4485-961C-0C6260EDC411}" sibTransId="{47A2BF96-3E1E-4409-896A-BB5716C0BFCD}"/>
    <dgm:cxn modelId="{C874DA74-0850-45C3-9E34-0563BDBE80EB}" type="presOf" srcId="{EA4B498C-6BE5-427F-8F2E-B1CFF575D085}" destId="{4B9C802F-79A3-4093-8592-D011AFDFC523}" srcOrd="0" destOrd="0" presId="urn:microsoft.com/office/officeart/2005/8/layout/vList3"/>
    <dgm:cxn modelId="{7FB5D603-8A4A-4F59-93E2-AEC0B39F9BB8}" type="presOf" srcId="{20F90678-D213-418F-9AA3-59E5F699E440}" destId="{22D8D3D2-5151-4795-B9A1-7D24FDFD395D}" srcOrd="0" destOrd="0" presId="urn:microsoft.com/office/officeart/2005/8/layout/vList3"/>
    <dgm:cxn modelId="{5065AEAA-08CA-4D96-A0CE-68D8369EF0DF}" srcId="{6374C660-1CCA-475E-9F81-022012856B79}" destId="{20F90678-D213-418F-9AA3-59E5F699E440}" srcOrd="4" destOrd="0" parTransId="{0972B898-6069-4514-A471-8B19850837F2}" sibTransId="{375D9F3F-296D-42B3-B3FA-FE9E3AD1CBEF}"/>
    <dgm:cxn modelId="{E9DFC839-6102-40AB-BAF9-FEFCD582847D}" type="presOf" srcId="{AE1B2127-DEB1-4014-B68A-C747A7BE2C79}" destId="{3F7714AF-093B-40DE-A549-AD51681477A0}" srcOrd="0" destOrd="0" presId="urn:microsoft.com/office/officeart/2005/8/layout/vList3"/>
    <dgm:cxn modelId="{3BE37CB0-AFED-4722-92ED-5F9C0FDB4225}" type="presOf" srcId="{BCF7D919-D4CE-4400-BA7A-7F656BC0867B}" destId="{39BA2D29-FA97-41E4-ACF0-EB3F767E87A6}" srcOrd="0" destOrd="0" presId="urn:microsoft.com/office/officeart/2005/8/layout/vList3"/>
    <dgm:cxn modelId="{728DF5AB-AB79-4DD8-86F8-3BF8547F369F}" type="presOf" srcId="{6556D14F-34F0-415D-9DEE-B4A9F7915B87}" destId="{91536C53-4153-4AC7-A4D7-87012646C739}" srcOrd="0" destOrd="0" presId="urn:microsoft.com/office/officeart/2005/8/layout/vList3"/>
    <dgm:cxn modelId="{1EF73DDB-E15D-4F4A-AA7D-EC4C46C5B0C5}" srcId="{6374C660-1CCA-475E-9F81-022012856B79}" destId="{6556D14F-34F0-415D-9DEE-B4A9F7915B87}" srcOrd="0" destOrd="0" parTransId="{C302B4EE-45E3-407C-96DB-C497F7B893A0}" sibTransId="{D2224593-A84A-4235-9148-3B5F0ED1513A}"/>
    <dgm:cxn modelId="{F05CD3FC-2AB5-4B0B-8217-8E137FF84C1C}" srcId="{6374C660-1CCA-475E-9F81-022012856B79}" destId="{EA4B498C-6BE5-427F-8F2E-B1CFF575D085}" srcOrd="2" destOrd="0" parTransId="{6247F4C2-7DFE-4CDC-A1D1-99037683F338}" sibTransId="{56020CE0-B0AF-499C-B19A-9F8AE125C81C}"/>
    <dgm:cxn modelId="{877D8C55-EBBE-4545-93F4-D5EF0B6ACA84}" srcId="{6374C660-1CCA-475E-9F81-022012856B79}" destId="{BCF7D919-D4CE-4400-BA7A-7F656BC0867B}" srcOrd="3" destOrd="0" parTransId="{E306DF5C-5773-4936-8135-228237DCE616}" sibTransId="{FEC80A91-54B5-4B46-955C-2DC92B08BA87}"/>
    <dgm:cxn modelId="{6A713E25-03EC-4C60-95B9-DABA06F298FA}" type="presParOf" srcId="{B5E2292D-2CAE-49F9-8538-D83A08E2CDAC}" destId="{4E9F6D20-21ED-4F90-B75D-F3B67D7AA772}" srcOrd="0" destOrd="0" presId="urn:microsoft.com/office/officeart/2005/8/layout/vList3"/>
    <dgm:cxn modelId="{68676F4E-49C8-45D8-9200-C9BEA0446C9A}" type="presParOf" srcId="{4E9F6D20-21ED-4F90-B75D-F3B67D7AA772}" destId="{DC2A26FD-65B1-4D44-BB5D-3584E300A11E}" srcOrd="0" destOrd="0" presId="urn:microsoft.com/office/officeart/2005/8/layout/vList3"/>
    <dgm:cxn modelId="{B277ECB1-70DC-400A-A7E8-CEBCA20972B2}" type="presParOf" srcId="{4E9F6D20-21ED-4F90-B75D-F3B67D7AA772}" destId="{91536C53-4153-4AC7-A4D7-87012646C739}" srcOrd="1" destOrd="0" presId="urn:microsoft.com/office/officeart/2005/8/layout/vList3"/>
    <dgm:cxn modelId="{CAA98306-E198-4934-AFFF-B8FEA8CB1DB2}" type="presParOf" srcId="{B5E2292D-2CAE-49F9-8538-D83A08E2CDAC}" destId="{F3E50370-5D21-45E8-822A-E0FCB9699B38}" srcOrd="1" destOrd="0" presId="urn:microsoft.com/office/officeart/2005/8/layout/vList3"/>
    <dgm:cxn modelId="{BBF278AC-9F83-442C-AE11-C1222237DC2F}" type="presParOf" srcId="{B5E2292D-2CAE-49F9-8538-D83A08E2CDAC}" destId="{8B35801F-4CFE-4438-B645-EC3B6097ED30}" srcOrd="2" destOrd="0" presId="urn:microsoft.com/office/officeart/2005/8/layout/vList3"/>
    <dgm:cxn modelId="{BD55CB48-748C-4139-B25C-E089C4C601F8}" type="presParOf" srcId="{8B35801F-4CFE-4438-B645-EC3B6097ED30}" destId="{A796ECB5-4003-414B-AC55-9397191F3410}" srcOrd="0" destOrd="0" presId="urn:microsoft.com/office/officeart/2005/8/layout/vList3"/>
    <dgm:cxn modelId="{03A68D59-C20F-4DC0-9F6F-71367A4FBD28}" type="presParOf" srcId="{8B35801F-4CFE-4438-B645-EC3B6097ED30}" destId="{3F7714AF-093B-40DE-A549-AD51681477A0}" srcOrd="1" destOrd="0" presId="urn:microsoft.com/office/officeart/2005/8/layout/vList3"/>
    <dgm:cxn modelId="{4AF53757-BC47-48CD-B7C7-7B658E9493CB}" type="presParOf" srcId="{B5E2292D-2CAE-49F9-8538-D83A08E2CDAC}" destId="{444830F2-9739-4B1B-8AD6-D7BDCDDBECB0}" srcOrd="3" destOrd="0" presId="urn:microsoft.com/office/officeart/2005/8/layout/vList3"/>
    <dgm:cxn modelId="{547B3693-3820-44AD-A147-837EC4369307}" type="presParOf" srcId="{B5E2292D-2CAE-49F9-8538-D83A08E2CDAC}" destId="{8D44DF1E-2020-47C0-A5EE-28F6BCF09F7E}" srcOrd="4" destOrd="0" presId="urn:microsoft.com/office/officeart/2005/8/layout/vList3"/>
    <dgm:cxn modelId="{4B49E553-F38D-4705-A583-1F1C949D10B7}" type="presParOf" srcId="{8D44DF1E-2020-47C0-A5EE-28F6BCF09F7E}" destId="{8146B40F-120D-4A4B-A881-0564B22B1500}" srcOrd="0" destOrd="0" presId="urn:microsoft.com/office/officeart/2005/8/layout/vList3"/>
    <dgm:cxn modelId="{F2AD77A1-F823-43D3-A7E5-9EA8DB5617CF}" type="presParOf" srcId="{8D44DF1E-2020-47C0-A5EE-28F6BCF09F7E}" destId="{4B9C802F-79A3-4093-8592-D011AFDFC523}" srcOrd="1" destOrd="0" presId="urn:microsoft.com/office/officeart/2005/8/layout/vList3"/>
    <dgm:cxn modelId="{68C32804-35CA-4B4F-91B3-DF68EA7D3048}" type="presParOf" srcId="{B5E2292D-2CAE-49F9-8538-D83A08E2CDAC}" destId="{D6C2E5F2-1069-404E-9CAC-113E9A967C31}" srcOrd="5" destOrd="0" presId="urn:microsoft.com/office/officeart/2005/8/layout/vList3"/>
    <dgm:cxn modelId="{8D426B60-D7F1-425B-9EE2-DD9E508B009E}" type="presParOf" srcId="{B5E2292D-2CAE-49F9-8538-D83A08E2CDAC}" destId="{50DB79C9-998E-4D1C-8FD0-73936000B5A9}" srcOrd="6" destOrd="0" presId="urn:microsoft.com/office/officeart/2005/8/layout/vList3"/>
    <dgm:cxn modelId="{28E03BD0-DF39-4531-89C8-D6606FD4184C}" type="presParOf" srcId="{50DB79C9-998E-4D1C-8FD0-73936000B5A9}" destId="{D3E5E7C9-DB45-4F9C-B457-01E2E65264BC}" srcOrd="0" destOrd="0" presId="urn:microsoft.com/office/officeart/2005/8/layout/vList3"/>
    <dgm:cxn modelId="{5F598DC7-ECE8-4C28-85D1-CBAD55845CF3}" type="presParOf" srcId="{50DB79C9-998E-4D1C-8FD0-73936000B5A9}" destId="{39BA2D29-FA97-41E4-ACF0-EB3F767E87A6}" srcOrd="1" destOrd="0" presId="urn:microsoft.com/office/officeart/2005/8/layout/vList3"/>
    <dgm:cxn modelId="{C248BF3B-E661-4BCE-B9DC-4396441090D5}" type="presParOf" srcId="{B5E2292D-2CAE-49F9-8538-D83A08E2CDAC}" destId="{90653182-D935-45F2-8043-AC7334AAE0EE}" srcOrd="7" destOrd="0" presId="urn:microsoft.com/office/officeart/2005/8/layout/vList3"/>
    <dgm:cxn modelId="{ADDBAE91-C9F5-4BA7-AB38-EE40547E914F}" type="presParOf" srcId="{B5E2292D-2CAE-49F9-8538-D83A08E2CDAC}" destId="{FD567EDE-DBF4-4A4A-A73C-24F292056254}" srcOrd="8" destOrd="0" presId="urn:microsoft.com/office/officeart/2005/8/layout/vList3"/>
    <dgm:cxn modelId="{E85A524A-8DC0-4301-AD4F-2E12469F0821}" type="presParOf" srcId="{FD567EDE-DBF4-4A4A-A73C-24F292056254}" destId="{DBBD1125-B45E-465B-A78B-290345C71207}" srcOrd="0" destOrd="0" presId="urn:microsoft.com/office/officeart/2005/8/layout/vList3"/>
    <dgm:cxn modelId="{AE06C023-C3EC-4AE4-B228-1CA65E29A6CF}" type="presParOf" srcId="{FD567EDE-DBF4-4A4A-A73C-24F292056254}" destId="{22D8D3D2-5151-4795-B9A1-7D24FDFD395D}"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36C53-4153-4AC7-A4D7-87012646C739}">
      <dsp:nvSpPr>
        <dsp:cNvPr id="0" name=""/>
        <dsp:cNvSpPr/>
      </dsp:nvSpPr>
      <dsp:spPr>
        <a:xfrm rot="10800000">
          <a:off x="1494514" y="17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lvl="0" algn="ctr" defTabSz="1466850">
            <a:lnSpc>
              <a:spcPct val="90000"/>
            </a:lnSpc>
            <a:spcBef>
              <a:spcPct val="0"/>
            </a:spcBef>
            <a:spcAft>
              <a:spcPct val="35000"/>
            </a:spcAft>
          </a:pPr>
          <a:r>
            <a:rPr lang="en-US" sz="3300" kern="1200" dirty="0" smtClean="0"/>
            <a:t>Files</a:t>
          </a:r>
          <a:endParaRPr lang="en-US" sz="3300" kern="1200" dirty="0"/>
        </a:p>
      </dsp:txBody>
      <dsp:txXfrm rot="10800000">
        <a:off x="1668309" y="1775"/>
        <a:ext cx="5069654" cy="695182"/>
      </dsp:txXfrm>
    </dsp:sp>
    <dsp:sp modelId="{DC2A26FD-65B1-4D44-BB5D-3584E300A11E}">
      <dsp:nvSpPr>
        <dsp:cNvPr id="0" name=""/>
        <dsp:cNvSpPr/>
      </dsp:nvSpPr>
      <dsp:spPr>
        <a:xfrm>
          <a:off x="1146922" y="1775"/>
          <a:ext cx="695182" cy="69518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3000" r="-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7714AF-093B-40DE-A549-AD51681477A0}">
      <dsp:nvSpPr>
        <dsp:cNvPr id="0" name=""/>
        <dsp:cNvSpPr/>
      </dsp:nvSpPr>
      <dsp:spPr>
        <a:xfrm rot="10800000">
          <a:off x="1494514" y="9044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lvl="0" algn="ctr" defTabSz="1466850">
            <a:lnSpc>
              <a:spcPct val="90000"/>
            </a:lnSpc>
            <a:spcBef>
              <a:spcPct val="0"/>
            </a:spcBef>
            <a:spcAft>
              <a:spcPct val="35000"/>
            </a:spcAft>
          </a:pPr>
          <a:r>
            <a:rPr lang="en-US" sz="3300" kern="1200" smtClean="0"/>
            <a:t>Services</a:t>
          </a:r>
          <a:endParaRPr lang="en-US" sz="3300" kern="1200" dirty="0"/>
        </a:p>
      </dsp:txBody>
      <dsp:txXfrm rot="10800000">
        <a:off x="1668309" y="904475"/>
        <a:ext cx="5069654" cy="695182"/>
      </dsp:txXfrm>
    </dsp:sp>
    <dsp:sp modelId="{A796ECB5-4003-414B-AC55-9397191F3410}">
      <dsp:nvSpPr>
        <dsp:cNvPr id="0" name=""/>
        <dsp:cNvSpPr/>
      </dsp:nvSpPr>
      <dsp:spPr>
        <a:xfrm>
          <a:off x="1146922" y="904475"/>
          <a:ext cx="695182" cy="695182"/>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9C802F-79A3-4093-8592-D011AFDFC523}">
      <dsp:nvSpPr>
        <dsp:cNvPr id="0" name=""/>
        <dsp:cNvSpPr/>
      </dsp:nvSpPr>
      <dsp:spPr>
        <a:xfrm rot="10800000">
          <a:off x="1494514" y="18071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lvl="0" algn="ctr" defTabSz="1466850">
            <a:lnSpc>
              <a:spcPct val="90000"/>
            </a:lnSpc>
            <a:spcBef>
              <a:spcPct val="0"/>
            </a:spcBef>
            <a:spcAft>
              <a:spcPct val="35000"/>
            </a:spcAft>
          </a:pPr>
          <a:r>
            <a:rPr lang="en-US" sz="3300" kern="1200" dirty="0" smtClean="0"/>
            <a:t>Databases</a:t>
          </a:r>
        </a:p>
      </dsp:txBody>
      <dsp:txXfrm rot="10800000">
        <a:off x="1668309" y="1807175"/>
        <a:ext cx="5069654" cy="695182"/>
      </dsp:txXfrm>
    </dsp:sp>
    <dsp:sp modelId="{8146B40F-120D-4A4B-A881-0564B22B1500}">
      <dsp:nvSpPr>
        <dsp:cNvPr id="0" name=""/>
        <dsp:cNvSpPr/>
      </dsp:nvSpPr>
      <dsp:spPr>
        <a:xfrm>
          <a:off x="1146922" y="1807175"/>
          <a:ext cx="695182" cy="695182"/>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BA2D29-FA97-41E4-ACF0-EB3F767E87A6}">
      <dsp:nvSpPr>
        <dsp:cNvPr id="0" name=""/>
        <dsp:cNvSpPr/>
      </dsp:nvSpPr>
      <dsp:spPr>
        <a:xfrm rot="10800000">
          <a:off x="1494514" y="27098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lvl="0" algn="ctr" defTabSz="1466850">
            <a:lnSpc>
              <a:spcPct val="90000"/>
            </a:lnSpc>
            <a:spcBef>
              <a:spcPct val="0"/>
            </a:spcBef>
            <a:spcAft>
              <a:spcPct val="35000"/>
            </a:spcAft>
          </a:pPr>
          <a:r>
            <a:rPr lang="en-US" sz="3300" kern="1200" dirty="0" smtClean="0"/>
            <a:t>Time</a:t>
          </a:r>
        </a:p>
      </dsp:txBody>
      <dsp:txXfrm rot="10800000">
        <a:off x="1668309" y="2709875"/>
        <a:ext cx="5069654" cy="695182"/>
      </dsp:txXfrm>
    </dsp:sp>
    <dsp:sp modelId="{D3E5E7C9-DB45-4F9C-B457-01E2E65264BC}">
      <dsp:nvSpPr>
        <dsp:cNvPr id="0" name=""/>
        <dsp:cNvSpPr/>
      </dsp:nvSpPr>
      <dsp:spPr>
        <a:xfrm>
          <a:off x="1146922" y="2709875"/>
          <a:ext cx="695182" cy="695182"/>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EF8074-A055-4DD0-84D0-FDE711B054C3}">
      <dsp:nvSpPr>
        <dsp:cNvPr id="0" name=""/>
        <dsp:cNvSpPr/>
      </dsp:nvSpPr>
      <dsp:spPr>
        <a:xfrm rot="10800000">
          <a:off x="1494514" y="36125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lvl="0" algn="ctr" defTabSz="1466850">
            <a:lnSpc>
              <a:spcPct val="90000"/>
            </a:lnSpc>
            <a:spcBef>
              <a:spcPct val="0"/>
            </a:spcBef>
            <a:spcAft>
              <a:spcPct val="35000"/>
            </a:spcAft>
          </a:pPr>
          <a:r>
            <a:rPr lang="en-US" sz="3300" kern="1200" dirty="0" smtClean="0"/>
            <a:t>Randomness</a:t>
          </a:r>
        </a:p>
      </dsp:txBody>
      <dsp:txXfrm rot="10800000">
        <a:off x="1668309" y="3612575"/>
        <a:ext cx="5069654" cy="695182"/>
      </dsp:txXfrm>
    </dsp:sp>
    <dsp:sp modelId="{1174AEFE-606F-48D2-82DE-FED3E5C8F8E2}">
      <dsp:nvSpPr>
        <dsp:cNvPr id="0" name=""/>
        <dsp:cNvSpPr/>
      </dsp:nvSpPr>
      <dsp:spPr>
        <a:xfrm>
          <a:off x="1146922" y="3612575"/>
          <a:ext cx="695182" cy="695182"/>
        </a:xfrm>
        <a:prstGeom prst="ellipse">
          <a:avLst/>
        </a:prstGeom>
        <a:blipFill>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36C53-4153-4AC7-A4D7-87012646C739}">
      <dsp:nvSpPr>
        <dsp:cNvPr id="0" name=""/>
        <dsp:cNvSpPr/>
      </dsp:nvSpPr>
      <dsp:spPr>
        <a:xfrm rot="10800000">
          <a:off x="1590242" y="296"/>
          <a:ext cx="5243449" cy="107809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5410" tIns="194310" rIns="362712" bIns="194310" numCol="1" spcCol="1270" anchor="ctr" anchorCtr="0">
          <a:noAutofit/>
        </a:bodyPr>
        <a:lstStyle/>
        <a:p>
          <a:pPr lvl="0" algn="ctr" defTabSz="2266950">
            <a:lnSpc>
              <a:spcPct val="90000"/>
            </a:lnSpc>
            <a:spcBef>
              <a:spcPct val="0"/>
            </a:spcBef>
            <a:spcAft>
              <a:spcPct val="35000"/>
            </a:spcAft>
          </a:pPr>
          <a:r>
            <a:rPr lang="en-US" sz="5100" kern="1200" dirty="0" smtClean="0"/>
            <a:t>Core Types</a:t>
          </a:r>
          <a:endParaRPr lang="en-US" sz="5100" kern="1200" dirty="0"/>
        </a:p>
      </dsp:txBody>
      <dsp:txXfrm rot="10800000">
        <a:off x="1859765" y="296"/>
        <a:ext cx="4973926" cy="1078094"/>
      </dsp:txXfrm>
    </dsp:sp>
    <dsp:sp modelId="{DC2A26FD-65B1-4D44-BB5D-3584E300A11E}">
      <dsp:nvSpPr>
        <dsp:cNvPr id="0" name=""/>
        <dsp:cNvSpPr/>
      </dsp:nvSpPr>
      <dsp:spPr>
        <a:xfrm>
          <a:off x="1051194" y="296"/>
          <a:ext cx="1078094" cy="107809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7714AF-093B-40DE-A549-AD51681477A0}">
      <dsp:nvSpPr>
        <dsp:cNvPr id="0" name=""/>
        <dsp:cNvSpPr/>
      </dsp:nvSpPr>
      <dsp:spPr>
        <a:xfrm rot="10800000">
          <a:off x="1590242" y="1347914"/>
          <a:ext cx="5243449" cy="1078094"/>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5410" tIns="194310" rIns="362712" bIns="194310" numCol="1" spcCol="1270" anchor="ctr" anchorCtr="0">
          <a:noAutofit/>
        </a:bodyPr>
        <a:lstStyle/>
        <a:p>
          <a:pPr lvl="0" algn="ctr" defTabSz="2266950">
            <a:lnSpc>
              <a:spcPct val="90000"/>
            </a:lnSpc>
            <a:spcBef>
              <a:spcPct val="0"/>
            </a:spcBef>
            <a:spcAft>
              <a:spcPct val="35000"/>
            </a:spcAft>
          </a:pPr>
          <a:r>
            <a:rPr lang="en-US" sz="5100" kern="1200" dirty="0" smtClean="0"/>
            <a:t>Algorithms</a:t>
          </a:r>
          <a:endParaRPr lang="en-US" sz="5100" kern="1200" dirty="0"/>
        </a:p>
      </dsp:txBody>
      <dsp:txXfrm rot="10800000">
        <a:off x="1859765" y="1347914"/>
        <a:ext cx="4973926" cy="1078094"/>
      </dsp:txXfrm>
    </dsp:sp>
    <dsp:sp modelId="{A796ECB5-4003-414B-AC55-9397191F3410}">
      <dsp:nvSpPr>
        <dsp:cNvPr id="0" name=""/>
        <dsp:cNvSpPr/>
      </dsp:nvSpPr>
      <dsp:spPr>
        <a:xfrm>
          <a:off x="1051194" y="1347914"/>
          <a:ext cx="1078094" cy="1078094"/>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20000" r="-2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72AC2-F164-4052-BA86-5A7CE44BD802}">
      <dsp:nvSpPr>
        <dsp:cNvPr id="0" name=""/>
        <dsp:cNvSpPr/>
      </dsp:nvSpPr>
      <dsp:spPr>
        <a:xfrm>
          <a:off x="0" y="12682"/>
          <a:ext cx="11430000" cy="1474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lvl="0" algn="ctr" defTabSz="2800350" rtl="0">
            <a:lnSpc>
              <a:spcPct val="90000"/>
            </a:lnSpc>
            <a:spcBef>
              <a:spcPct val="0"/>
            </a:spcBef>
            <a:spcAft>
              <a:spcPct val="35000"/>
            </a:spcAft>
          </a:pPr>
          <a:r>
            <a:rPr lang="en-US" sz="6300" kern="1200" smtClean="0"/>
            <a:t>Hides dependencies</a:t>
          </a:r>
          <a:endParaRPr lang="en-US" sz="6300" kern="1200"/>
        </a:p>
      </dsp:txBody>
      <dsp:txXfrm>
        <a:off x="71965" y="84647"/>
        <a:ext cx="11286070" cy="1330270"/>
      </dsp:txXfrm>
    </dsp:sp>
    <dsp:sp modelId="{FCFFAEB9-3930-43A7-9CF5-4001427E5C61}">
      <dsp:nvSpPr>
        <dsp:cNvPr id="0" name=""/>
        <dsp:cNvSpPr/>
      </dsp:nvSpPr>
      <dsp:spPr>
        <a:xfrm>
          <a:off x="0" y="1668322"/>
          <a:ext cx="11430000" cy="1474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lvl="0" algn="ctr" defTabSz="2800350" rtl="0">
            <a:lnSpc>
              <a:spcPct val="90000"/>
            </a:lnSpc>
            <a:spcBef>
              <a:spcPct val="0"/>
            </a:spcBef>
            <a:spcAft>
              <a:spcPct val="35000"/>
            </a:spcAft>
          </a:pPr>
          <a:r>
            <a:rPr lang="en-US" sz="6300" kern="1200" smtClean="0"/>
            <a:t>Forced DI knowledge</a:t>
          </a:r>
          <a:endParaRPr lang="en-US" sz="6300" kern="1200"/>
        </a:p>
      </dsp:txBody>
      <dsp:txXfrm>
        <a:off x="71965" y="1740287"/>
        <a:ext cx="11286070" cy="1330270"/>
      </dsp:txXfrm>
    </dsp:sp>
    <dsp:sp modelId="{6C053F14-1D1C-4BA2-9B7D-EFDDC36AC767}">
      <dsp:nvSpPr>
        <dsp:cNvPr id="0" name=""/>
        <dsp:cNvSpPr/>
      </dsp:nvSpPr>
      <dsp:spPr>
        <a:xfrm>
          <a:off x="0" y="3323962"/>
          <a:ext cx="11430000" cy="1474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0030" tIns="240030" rIns="240030" bIns="240030" numCol="1" spcCol="1270" anchor="ctr" anchorCtr="0">
          <a:noAutofit/>
        </a:bodyPr>
        <a:lstStyle/>
        <a:p>
          <a:pPr lvl="0" algn="ctr" defTabSz="2800350" rtl="0">
            <a:lnSpc>
              <a:spcPct val="90000"/>
            </a:lnSpc>
            <a:spcBef>
              <a:spcPct val="0"/>
            </a:spcBef>
            <a:spcAft>
              <a:spcPct val="35000"/>
            </a:spcAft>
          </a:pPr>
          <a:r>
            <a:rPr lang="en-US" sz="6300" kern="1200" smtClean="0"/>
            <a:t>Unit testing difficulties</a:t>
          </a:r>
          <a:endParaRPr lang="en-US" sz="6300" kern="1200"/>
        </a:p>
      </dsp:txBody>
      <dsp:txXfrm>
        <a:off x="71965" y="3395927"/>
        <a:ext cx="11286070" cy="1330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36C53-4153-4AC7-A4D7-87012646C739}">
      <dsp:nvSpPr>
        <dsp:cNvPr id="0" name=""/>
        <dsp:cNvSpPr/>
      </dsp:nvSpPr>
      <dsp:spPr>
        <a:xfrm rot="10800000">
          <a:off x="1598985" y="1112"/>
          <a:ext cx="5243449" cy="111306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0831" tIns="201930" rIns="376936" bIns="201930" numCol="1" spcCol="1270" anchor="ctr" anchorCtr="0">
          <a:noAutofit/>
        </a:bodyPr>
        <a:lstStyle/>
        <a:p>
          <a:pPr lvl="0" algn="ctr" defTabSz="2355850">
            <a:lnSpc>
              <a:spcPct val="90000"/>
            </a:lnSpc>
            <a:spcBef>
              <a:spcPct val="0"/>
            </a:spcBef>
            <a:spcAft>
              <a:spcPct val="35000"/>
            </a:spcAft>
          </a:pPr>
          <a:r>
            <a:rPr lang="en-US" sz="5300" kern="1200" dirty="0" smtClean="0"/>
            <a:t>Register</a:t>
          </a:r>
          <a:endParaRPr lang="en-US" sz="5300" kern="1200" dirty="0"/>
        </a:p>
      </dsp:txBody>
      <dsp:txXfrm rot="10800000">
        <a:off x="1877251" y="1112"/>
        <a:ext cx="4965183" cy="1113066"/>
      </dsp:txXfrm>
    </dsp:sp>
    <dsp:sp modelId="{DC2A26FD-65B1-4D44-BB5D-3584E300A11E}">
      <dsp:nvSpPr>
        <dsp:cNvPr id="0" name=""/>
        <dsp:cNvSpPr/>
      </dsp:nvSpPr>
      <dsp:spPr>
        <a:xfrm>
          <a:off x="1042451" y="1112"/>
          <a:ext cx="1113066" cy="111306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7714AF-093B-40DE-A549-AD51681477A0}">
      <dsp:nvSpPr>
        <dsp:cNvPr id="0" name=""/>
        <dsp:cNvSpPr/>
      </dsp:nvSpPr>
      <dsp:spPr>
        <a:xfrm rot="10800000">
          <a:off x="1598985" y="1446437"/>
          <a:ext cx="5243449" cy="111306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0831" tIns="201930" rIns="376936" bIns="201930" numCol="1" spcCol="1270" anchor="ctr" anchorCtr="0">
          <a:noAutofit/>
        </a:bodyPr>
        <a:lstStyle/>
        <a:p>
          <a:pPr lvl="0" algn="ctr" defTabSz="2355850">
            <a:lnSpc>
              <a:spcPct val="90000"/>
            </a:lnSpc>
            <a:spcBef>
              <a:spcPct val="0"/>
            </a:spcBef>
            <a:spcAft>
              <a:spcPct val="35000"/>
            </a:spcAft>
          </a:pPr>
          <a:r>
            <a:rPr lang="en-US" sz="5300" kern="1200" dirty="0" smtClean="0"/>
            <a:t>Resolve</a:t>
          </a:r>
          <a:endParaRPr lang="en-US" sz="5300" kern="1200" dirty="0"/>
        </a:p>
      </dsp:txBody>
      <dsp:txXfrm rot="10800000">
        <a:off x="1877251" y="1446437"/>
        <a:ext cx="4965183" cy="1113066"/>
      </dsp:txXfrm>
    </dsp:sp>
    <dsp:sp modelId="{A796ECB5-4003-414B-AC55-9397191F3410}">
      <dsp:nvSpPr>
        <dsp:cNvPr id="0" name=""/>
        <dsp:cNvSpPr/>
      </dsp:nvSpPr>
      <dsp:spPr>
        <a:xfrm>
          <a:off x="1042451" y="1446437"/>
          <a:ext cx="1113066" cy="1113066"/>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0B27CF7-6669-4165-B314-3E070B059B40}">
      <dsp:nvSpPr>
        <dsp:cNvPr id="0" name=""/>
        <dsp:cNvSpPr/>
      </dsp:nvSpPr>
      <dsp:spPr>
        <a:xfrm rot="10800000">
          <a:off x="1598985" y="2891762"/>
          <a:ext cx="5243449" cy="111306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0831" tIns="201930" rIns="376936" bIns="201930" numCol="1" spcCol="1270" anchor="ctr" anchorCtr="0">
          <a:noAutofit/>
        </a:bodyPr>
        <a:lstStyle/>
        <a:p>
          <a:pPr lvl="0" algn="ctr" defTabSz="2355850">
            <a:lnSpc>
              <a:spcPct val="90000"/>
            </a:lnSpc>
            <a:spcBef>
              <a:spcPct val="0"/>
            </a:spcBef>
            <a:spcAft>
              <a:spcPct val="35000"/>
            </a:spcAft>
          </a:pPr>
          <a:r>
            <a:rPr lang="en-US" sz="5300" kern="1200" dirty="0" smtClean="0"/>
            <a:t>Release</a:t>
          </a:r>
          <a:endParaRPr lang="en-US" sz="5300" kern="1200" dirty="0"/>
        </a:p>
      </dsp:txBody>
      <dsp:txXfrm rot="10800000">
        <a:off x="1877251" y="2891762"/>
        <a:ext cx="4965183" cy="1113066"/>
      </dsp:txXfrm>
    </dsp:sp>
    <dsp:sp modelId="{42661966-8B32-4678-865C-D84ABA0A2AD5}">
      <dsp:nvSpPr>
        <dsp:cNvPr id="0" name=""/>
        <dsp:cNvSpPr/>
      </dsp:nvSpPr>
      <dsp:spPr>
        <a:xfrm>
          <a:off x="1042451" y="2891762"/>
          <a:ext cx="1113066" cy="1113066"/>
        </a:xfrm>
        <a:prstGeom prst="ellipse">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36C53-4153-4AC7-A4D7-87012646C739}">
      <dsp:nvSpPr>
        <dsp:cNvPr id="0" name=""/>
        <dsp:cNvSpPr/>
      </dsp:nvSpPr>
      <dsp:spPr>
        <a:xfrm rot="10800000">
          <a:off x="1494514" y="17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lvl="0" algn="ctr" defTabSz="1466850">
            <a:lnSpc>
              <a:spcPct val="90000"/>
            </a:lnSpc>
            <a:spcBef>
              <a:spcPct val="0"/>
            </a:spcBef>
            <a:spcAft>
              <a:spcPct val="35000"/>
            </a:spcAft>
          </a:pPr>
          <a:r>
            <a:rPr lang="en-US" sz="3300" kern="1200" dirty="0" smtClean="0"/>
            <a:t>Console</a:t>
          </a:r>
          <a:endParaRPr lang="en-US" sz="3300" kern="1200" dirty="0"/>
        </a:p>
      </dsp:txBody>
      <dsp:txXfrm rot="10800000">
        <a:off x="1668309" y="1775"/>
        <a:ext cx="5069654" cy="695182"/>
      </dsp:txXfrm>
    </dsp:sp>
    <dsp:sp modelId="{DC2A26FD-65B1-4D44-BB5D-3584E300A11E}">
      <dsp:nvSpPr>
        <dsp:cNvPr id="0" name=""/>
        <dsp:cNvSpPr/>
      </dsp:nvSpPr>
      <dsp:spPr>
        <a:xfrm>
          <a:off x="1146922" y="1775"/>
          <a:ext cx="695182" cy="695182"/>
        </a:xfrm>
        <a:prstGeom prst="ellipse">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7714AF-093B-40DE-A549-AD51681477A0}">
      <dsp:nvSpPr>
        <dsp:cNvPr id="0" name=""/>
        <dsp:cNvSpPr/>
      </dsp:nvSpPr>
      <dsp:spPr>
        <a:xfrm rot="10800000">
          <a:off x="1494514" y="9044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lvl="0" algn="ctr" defTabSz="1466850">
            <a:lnSpc>
              <a:spcPct val="90000"/>
            </a:lnSpc>
            <a:spcBef>
              <a:spcPct val="0"/>
            </a:spcBef>
            <a:spcAft>
              <a:spcPct val="35000"/>
            </a:spcAft>
          </a:pPr>
          <a:r>
            <a:rPr lang="en-US" sz="3300" kern="1200" dirty="0" smtClean="0"/>
            <a:t>XAML</a:t>
          </a:r>
          <a:endParaRPr lang="en-US" sz="3300" kern="1200" dirty="0"/>
        </a:p>
      </dsp:txBody>
      <dsp:txXfrm rot="10800000">
        <a:off x="1668309" y="904475"/>
        <a:ext cx="5069654" cy="695182"/>
      </dsp:txXfrm>
    </dsp:sp>
    <dsp:sp modelId="{A796ECB5-4003-414B-AC55-9397191F3410}">
      <dsp:nvSpPr>
        <dsp:cNvPr id="0" name=""/>
        <dsp:cNvSpPr/>
      </dsp:nvSpPr>
      <dsp:spPr>
        <a:xfrm>
          <a:off x="1146922" y="904475"/>
          <a:ext cx="695182" cy="695182"/>
        </a:xfrm>
        <a:prstGeom prst="ellipse">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9C802F-79A3-4093-8592-D011AFDFC523}">
      <dsp:nvSpPr>
        <dsp:cNvPr id="0" name=""/>
        <dsp:cNvSpPr/>
      </dsp:nvSpPr>
      <dsp:spPr>
        <a:xfrm rot="10800000">
          <a:off x="1494514" y="18071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lvl="0" algn="ctr" defTabSz="1466850">
            <a:lnSpc>
              <a:spcPct val="90000"/>
            </a:lnSpc>
            <a:spcBef>
              <a:spcPct val="0"/>
            </a:spcBef>
            <a:spcAft>
              <a:spcPct val="35000"/>
            </a:spcAft>
          </a:pPr>
          <a:r>
            <a:rPr lang="en-US" sz="3300" kern="1200" dirty="0" err="1" smtClean="0"/>
            <a:t>WebApi</a:t>
          </a:r>
          <a:endParaRPr lang="en-US" sz="3300" kern="1200" dirty="0" smtClean="0"/>
        </a:p>
      </dsp:txBody>
      <dsp:txXfrm rot="10800000">
        <a:off x="1668309" y="1807175"/>
        <a:ext cx="5069654" cy="695182"/>
      </dsp:txXfrm>
    </dsp:sp>
    <dsp:sp modelId="{8146B40F-120D-4A4B-A881-0564B22B1500}">
      <dsp:nvSpPr>
        <dsp:cNvPr id="0" name=""/>
        <dsp:cNvSpPr/>
      </dsp:nvSpPr>
      <dsp:spPr>
        <a:xfrm>
          <a:off x="1146922" y="1807175"/>
          <a:ext cx="695182" cy="695182"/>
        </a:xfrm>
        <a:prstGeom prst="ellipse">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BA2D29-FA97-41E4-ACF0-EB3F767E87A6}">
      <dsp:nvSpPr>
        <dsp:cNvPr id="0" name=""/>
        <dsp:cNvSpPr/>
      </dsp:nvSpPr>
      <dsp:spPr>
        <a:xfrm rot="10800000">
          <a:off x="1494514" y="27098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lvl="0" algn="ctr" defTabSz="1466850">
            <a:lnSpc>
              <a:spcPct val="90000"/>
            </a:lnSpc>
            <a:spcBef>
              <a:spcPct val="0"/>
            </a:spcBef>
            <a:spcAft>
              <a:spcPct val="35000"/>
            </a:spcAft>
          </a:pPr>
          <a:r>
            <a:rPr lang="en-US" sz="3300" kern="1200" dirty="0" err="1" smtClean="0"/>
            <a:t>WinService</a:t>
          </a:r>
          <a:endParaRPr lang="en-US" sz="3300" kern="1200" dirty="0" smtClean="0"/>
        </a:p>
      </dsp:txBody>
      <dsp:txXfrm rot="10800000">
        <a:off x="1668309" y="2709875"/>
        <a:ext cx="5069654" cy="695182"/>
      </dsp:txXfrm>
    </dsp:sp>
    <dsp:sp modelId="{D3E5E7C9-DB45-4F9C-B457-01E2E65264BC}">
      <dsp:nvSpPr>
        <dsp:cNvPr id="0" name=""/>
        <dsp:cNvSpPr/>
      </dsp:nvSpPr>
      <dsp:spPr>
        <a:xfrm>
          <a:off x="1146922" y="2709875"/>
          <a:ext cx="695182" cy="695182"/>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B3C0C4-BE30-4630-99EE-98D4F7430C22}">
      <dsp:nvSpPr>
        <dsp:cNvPr id="0" name=""/>
        <dsp:cNvSpPr/>
      </dsp:nvSpPr>
      <dsp:spPr>
        <a:xfrm rot="10800000">
          <a:off x="1494514" y="36125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lvl="0" algn="ctr" defTabSz="1466850">
            <a:lnSpc>
              <a:spcPct val="90000"/>
            </a:lnSpc>
            <a:spcBef>
              <a:spcPct val="0"/>
            </a:spcBef>
            <a:spcAft>
              <a:spcPct val="35000"/>
            </a:spcAft>
          </a:pPr>
          <a:r>
            <a:rPr lang="en-US" sz="3300" kern="1200" dirty="0" smtClean="0"/>
            <a:t>Frameworks</a:t>
          </a:r>
        </a:p>
      </dsp:txBody>
      <dsp:txXfrm rot="10800000">
        <a:off x="1668309" y="3612575"/>
        <a:ext cx="5069654" cy="695182"/>
      </dsp:txXfrm>
    </dsp:sp>
    <dsp:sp modelId="{C7FF33BC-CF35-4E83-BA56-BA482AAFE53F}">
      <dsp:nvSpPr>
        <dsp:cNvPr id="0" name=""/>
        <dsp:cNvSpPr/>
      </dsp:nvSpPr>
      <dsp:spPr>
        <a:xfrm>
          <a:off x="1146922" y="3612575"/>
          <a:ext cx="695182" cy="695182"/>
        </a:xfrm>
        <a:prstGeom prst="ellipse">
          <a:avLst/>
        </a:prstGeom>
        <a:blipFill rotWithShape="1">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36C53-4153-4AC7-A4D7-87012646C739}">
      <dsp:nvSpPr>
        <dsp:cNvPr id="0" name=""/>
        <dsp:cNvSpPr/>
      </dsp:nvSpPr>
      <dsp:spPr>
        <a:xfrm rot="10800000">
          <a:off x="1494514" y="17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lvl="0" algn="ctr" defTabSz="1466850">
            <a:lnSpc>
              <a:spcPct val="90000"/>
            </a:lnSpc>
            <a:spcBef>
              <a:spcPct val="0"/>
            </a:spcBef>
            <a:spcAft>
              <a:spcPct val="35000"/>
            </a:spcAft>
          </a:pPr>
          <a:r>
            <a:rPr lang="en-US" sz="3300" kern="1200" dirty="0" smtClean="0"/>
            <a:t>Console</a:t>
          </a:r>
          <a:endParaRPr lang="en-US" sz="3300" kern="1200" dirty="0"/>
        </a:p>
      </dsp:txBody>
      <dsp:txXfrm rot="10800000">
        <a:off x="1668309" y="1775"/>
        <a:ext cx="5069654" cy="695182"/>
      </dsp:txXfrm>
    </dsp:sp>
    <dsp:sp modelId="{DC2A26FD-65B1-4D44-BB5D-3584E300A11E}">
      <dsp:nvSpPr>
        <dsp:cNvPr id="0" name=""/>
        <dsp:cNvSpPr/>
      </dsp:nvSpPr>
      <dsp:spPr>
        <a:xfrm>
          <a:off x="1146922" y="1775"/>
          <a:ext cx="695182" cy="695182"/>
        </a:xfrm>
        <a:prstGeom prst="ellipse">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F7714AF-093B-40DE-A549-AD51681477A0}">
      <dsp:nvSpPr>
        <dsp:cNvPr id="0" name=""/>
        <dsp:cNvSpPr/>
      </dsp:nvSpPr>
      <dsp:spPr>
        <a:xfrm rot="10800000">
          <a:off x="1494514" y="9044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lvl="0" algn="ctr" defTabSz="1466850">
            <a:lnSpc>
              <a:spcPct val="90000"/>
            </a:lnSpc>
            <a:spcBef>
              <a:spcPct val="0"/>
            </a:spcBef>
            <a:spcAft>
              <a:spcPct val="35000"/>
            </a:spcAft>
          </a:pPr>
          <a:r>
            <a:rPr lang="en-US" sz="3300" kern="1200" dirty="0" smtClean="0"/>
            <a:t>XAML</a:t>
          </a:r>
          <a:endParaRPr lang="en-US" sz="3300" kern="1200" dirty="0"/>
        </a:p>
      </dsp:txBody>
      <dsp:txXfrm rot="10800000">
        <a:off x="1668309" y="904475"/>
        <a:ext cx="5069654" cy="695182"/>
      </dsp:txXfrm>
    </dsp:sp>
    <dsp:sp modelId="{A796ECB5-4003-414B-AC55-9397191F3410}">
      <dsp:nvSpPr>
        <dsp:cNvPr id="0" name=""/>
        <dsp:cNvSpPr/>
      </dsp:nvSpPr>
      <dsp:spPr>
        <a:xfrm>
          <a:off x="1146922" y="904475"/>
          <a:ext cx="695182" cy="695182"/>
        </a:xfrm>
        <a:prstGeom prst="ellipse">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9C802F-79A3-4093-8592-D011AFDFC523}">
      <dsp:nvSpPr>
        <dsp:cNvPr id="0" name=""/>
        <dsp:cNvSpPr/>
      </dsp:nvSpPr>
      <dsp:spPr>
        <a:xfrm rot="10800000">
          <a:off x="1494514" y="18071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lvl="0" algn="ctr" defTabSz="1466850">
            <a:lnSpc>
              <a:spcPct val="90000"/>
            </a:lnSpc>
            <a:spcBef>
              <a:spcPct val="0"/>
            </a:spcBef>
            <a:spcAft>
              <a:spcPct val="35000"/>
            </a:spcAft>
          </a:pPr>
          <a:r>
            <a:rPr lang="en-US" sz="3300" kern="1200" dirty="0" err="1" smtClean="0"/>
            <a:t>WebApi</a:t>
          </a:r>
          <a:endParaRPr lang="en-US" sz="3300" kern="1200" dirty="0" smtClean="0"/>
        </a:p>
      </dsp:txBody>
      <dsp:txXfrm rot="10800000">
        <a:off x="1668309" y="1807175"/>
        <a:ext cx="5069654" cy="695182"/>
      </dsp:txXfrm>
    </dsp:sp>
    <dsp:sp modelId="{8146B40F-120D-4A4B-A881-0564B22B1500}">
      <dsp:nvSpPr>
        <dsp:cNvPr id="0" name=""/>
        <dsp:cNvSpPr/>
      </dsp:nvSpPr>
      <dsp:spPr>
        <a:xfrm>
          <a:off x="1146922" y="1807175"/>
          <a:ext cx="695182" cy="695182"/>
        </a:xfrm>
        <a:prstGeom prst="ellipse">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BA2D29-FA97-41E4-ACF0-EB3F767E87A6}">
      <dsp:nvSpPr>
        <dsp:cNvPr id="0" name=""/>
        <dsp:cNvSpPr/>
      </dsp:nvSpPr>
      <dsp:spPr>
        <a:xfrm rot="10800000">
          <a:off x="1494514" y="27098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lvl="0" algn="ctr" defTabSz="1466850">
            <a:lnSpc>
              <a:spcPct val="90000"/>
            </a:lnSpc>
            <a:spcBef>
              <a:spcPct val="0"/>
            </a:spcBef>
            <a:spcAft>
              <a:spcPct val="35000"/>
            </a:spcAft>
          </a:pPr>
          <a:r>
            <a:rPr lang="en-US" sz="3300" kern="1200" dirty="0" err="1" smtClean="0"/>
            <a:t>WinService</a:t>
          </a:r>
          <a:endParaRPr lang="en-US" sz="3300" kern="1200" dirty="0" smtClean="0"/>
        </a:p>
      </dsp:txBody>
      <dsp:txXfrm rot="10800000">
        <a:off x="1668309" y="2709875"/>
        <a:ext cx="5069654" cy="695182"/>
      </dsp:txXfrm>
    </dsp:sp>
    <dsp:sp modelId="{D3E5E7C9-DB45-4F9C-B457-01E2E65264BC}">
      <dsp:nvSpPr>
        <dsp:cNvPr id="0" name=""/>
        <dsp:cNvSpPr/>
      </dsp:nvSpPr>
      <dsp:spPr>
        <a:xfrm>
          <a:off x="1146922" y="2709875"/>
          <a:ext cx="695182" cy="695182"/>
        </a:xfrm>
        <a:prstGeom prst="ellipse">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D8D3D2-5151-4795-B9A1-7D24FDFD395D}">
      <dsp:nvSpPr>
        <dsp:cNvPr id="0" name=""/>
        <dsp:cNvSpPr/>
      </dsp:nvSpPr>
      <dsp:spPr>
        <a:xfrm rot="10800000">
          <a:off x="1494514" y="3612575"/>
          <a:ext cx="5243449" cy="695182"/>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6556" tIns="125730" rIns="234696" bIns="125730" numCol="1" spcCol="1270" anchor="ctr" anchorCtr="0">
          <a:noAutofit/>
        </a:bodyPr>
        <a:lstStyle/>
        <a:p>
          <a:pPr lvl="0" algn="ctr" defTabSz="1466850">
            <a:lnSpc>
              <a:spcPct val="90000"/>
            </a:lnSpc>
            <a:spcBef>
              <a:spcPct val="0"/>
            </a:spcBef>
            <a:spcAft>
              <a:spcPct val="35000"/>
            </a:spcAft>
          </a:pPr>
          <a:r>
            <a:rPr lang="en-US" sz="3300" kern="1200" dirty="0" smtClean="0"/>
            <a:t>Frameworks</a:t>
          </a:r>
        </a:p>
      </dsp:txBody>
      <dsp:txXfrm rot="10800000">
        <a:off x="1668309" y="3612575"/>
        <a:ext cx="5069654" cy="695182"/>
      </dsp:txXfrm>
    </dsp:sp>
    <dsp:sp modelId="{DBBD1125-B45E-465B-A78B-290345C71207}">
      <dsp:nvSpPr>
        <dsp:cNvPr id="0" name=""/>
        <dsp:cNvSpPr/>
      </dsp:nvSpPr>
      <dsp:spPr>
        <a:xfrm>
          <a:off x="1146922" y="3612575"/>
          <a:ext cx="695182" cy="695182"/>
        </a:xfrm>
        <a:prstGeom prst="ellipse">
          <a:avLst/>
        </a:prstGeom>
        <a:blipFill rotWithShape="1">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E5BDF-9B7E-3646-B6C9-FC2C3E116129}" type="datetimeFigureOut">
              <a:rPr lang="en-US" smtClean="0"/>
              <a:t>2/9/2018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8BADB7-1FBB-B74E-B90C-DA1567BD042E}" type="slidenum">
              <a:rPr lang="en-US" smtClean="0"/>
              <a:t>‹#›</a:t>
            </a:fld>
            <a:endParaRPr lang="en-US"/>
          </a:p>
        </p:txBody>
      </p:sp>
    </p:spTree>
    <p:extLst>
      <p:ext uri="{BB962C8B-B14F-4D97-AF65-F5344CB8AC3E}">
        <p14:creationId xmlns:p14="http://schemas.microsoft.com/office/powerpoint/2010/main" val="9703388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a:t>
            </a:fld>
            <a:endParaRPr lang="en-US"/>
          </a:p>
        </p:txBody>
      </p:sp>
    </p:spTree>
    <p:extLst>
      <p:ext uri="{BB962C8B-B14F-4D97-AF65-F5344CB8AC3E}">
        <p14:creationId xmlns:p14="http://schemas.microsoft.com/office/powerpoint/2010/main" val="342834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canonical example is DB access. You can write code that talks to a database directly, or…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13</a:t>
            </a:fld>
            <a:endParaRPr lang="en-US"/>
          </a:p>
        </p:txBody>
      </p:sp>
    </p:spTree>
    <p:extLst>
      <p:ext uri="{BB962C8B-B14F-4D97-AF65-F5344CB8AC3E}">
        <p14:creationId xmlns:p14="http://schemas.microsoft.com/office/powerpoint/2010/main" val="1193028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You can use an interface instead. The implementation is given to you, but you don’t know or care how it’s implemented. You just use the interface definition.</a:t>
            </a:r>
          </a:p>
          <a:p>
            <a:endParaRPr lang="en-US" baseline="0" dirty="0" smtClean="0"/>
          </a:p>
          <a:p>
            <a:r>
              <a:rPr lang="en-US" baseline="0" dirty="0" smtClean="0"/>
              <a:t>Note that this is usually passed into an object on construction. There are other ways to do it, but the majority of the time it’s constructor injection.</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14</a:t>
            </a:fld>
            <a:endParaRPr lang="en-US"/>
          </a:p>
        </p:txBody>
      </p:sp>
    </p:spTree>
    <p:extLst>
      <p:ext uri="{BB962C8B-B14F-4D97-AF65-F5344CB8AC3E}">
        <p14:creationId xmlns:p14="http://schemas.microsoft.com/office/powerpoint/2010/main" val="2056464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one of the best quotes</a:t>
            </a:r>
            <a:r>
              <a:rPr lang="en-US" baseline="0" dirty="0" smtClean="0"/>
              <a:t> in Design Patterns. The patterns themselves are good, but they’re all based on this premise. You don’t want to how the patterns are implemented, you just want to use them in </a:t>
            </a:r>
            <a:r>
              <a:rPr lang="en-US" baseline="0" smtClean="0"/>
              <a:t>a pluggable way.</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15</a:t>
            </a:fld>
            <a:endParaRPr lang="en-US"/>
          </a:p>
        </p:txBody>
      </p:sp>
    </p:spTree>
    <p:extLst>
      <p:ext uri="{BB962C8B-B14F-4D97-AF65-F5344CB8AC3E}">
        <p14:creationId xmlns:p14="http://schemas.microsoft.com/office/powerpoint/2010/main" val="475467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why is this beneficial? One, you can blame others </a:t>
            </a:r>
            <a:r>
              <a:rPr lang="en-US" dirty="0" smtClean="0">
                <a:sym typeface="Wingdings" panose="05000000000000000000" pitchFamily="2" charset="2"/>
              </a:rPr>
              <a:t>. In a way,</a:t>
            </a:r>
            <a:r>
              <a:rPr lang="en-US" baseline="0" dirty="0" smtClean="0">
                <a:sym typeface="Wingdings" panose="05000000000000000000" pitchFamily="2" charset="2"/>
              </a:rPr>
              <a:t> this is a good thing. You don’t want that responsibility! Put the details of how to create the dependency somewhere else…in a central location…we’ll get back to that later.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16</a:t>
            </a:fld>
            <a:endParaRPr lang="en-US"/>
          </a:p>
        </p:txBody>
      </p:sp>
    </p:spTree>
    <p:extLst>
      <p:ext uri="{BB962C8B-B14F-4D97-AF65-F5344CB8AC3E}">
        <p14:creationId xmlns:p14="http://schemas.microsoft.com/office/powerpoint/2010/main" val="627262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can make testing easier. You don’t have to have N number of dependencies up and running just to see if the code under test works. Integration/end-to-end testing is definitely needed, but having a suite of fast unit tests is a beautiful thing to have.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17</a:t>
            </a:fld>
            <a:endParaRPr lang="en-US"/>
          </a:p>
        </p:txBody>
      </p:sp>
    </p:spTree>
    <p:extLst>
      <p:ext uri="{BB962C8B-B14F-4D97-AF65-F5344CB8AC3E}">
        <p14:creationId xmlns:p14="http://schemas.microsoft.com/office/powerpoint/2010/main" val="3523523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It also has the benefit that you can use different implementations, though I've personally not found that to be a huge win (YMMV)</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18</a:t>
            </a:fld>
            <a:endParaRPr lang="en-US"/>
          </a:p>
        </p:txBody>
      </p:sp>
    </p:spTree>
    <p:extLst>
      <p:ext uri="{BB962C8B-B14F-4D97-AF65-F5344CB8AC3E}">
        <p14:creationId xmlns:p14="http://schemas.microsoft.com/office/powerpoint/2010/main" val="1810208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are some examples of typical dependencies?</a:t>
            </a:r>
          </a:p>
          <a:p>
            <a:endParaRPr lang="en-US" baseline="0" dirty="0" smtClean="0"/>
          </a:p>
          <a:p>
            <a:pPr marL="171450" indent="-171450">
              <a:buFont typeface="Arial" panose="020B0604020202020204" pitchFamily="34" charset="0"/>
              <a:buChar char="•"/>
            </a:pPr>
            <a:r>
              <a:rPr lang="en-US" baseline="0" dirty="0" smtClean="0"/>
              <a:t>Files: Code that uses files doesn’t need to actually create the file. Interfaces are sufficient for this (like streams, or libraries like </a:t>
            </a:r>
            <a:r>
              <a:rPr lang="en-US" baseline="0" dirty="0" err="1" smtClean="0"/>
              <a:t>System.IO.Abstractions</a:t>
            </a:r>
            <a:r>
              <a:rPr lang="en-US" baseline="0" dirty="0" smtClean="0"/>
              <a:t> - https://github.com/tathamoddie/System.IO.Abstractions)</a:t>
            </a:r>
          </a:p>
          <a:p>
            <a:pPr marL="171450" indent="-171450">
              <a:buFont typeface="Arial" panose="020B0604020202020204" pitchFamily="34" charset="0"/>
              <a:buChar char="•"/>
            </a:pPr>
            <a:r>
              <a:rPr lang="en-US" baseline="0" dirty="0" smtClean="0"/>
              <a:t>Services: Talking to a back-end REST or WCF service isn’t the goal: getting or updating information via these services </a:t>
            </a:r>
            <a:r>
              <a:rPr lang="en-US" baseline="0" dirty="0" err="1" smtClean="0"/>
              <a:t>iss</a:t>
            </a:r>
            <a:endParaRPr lang="en-US" baseline="0" dirty="0" smtClean="0"/>
          </a:p>
          <a:p>
            <a:pPr marL="171450" indent="-171450">
              <a:buFont typeface="Arial" panose="020B0604020202020204" pitchFamily="34" charset="0"/>
              <a:buChar char="•"/>
            </a:pPr>
            <a:r>
              <a:rPr lang="en-US" baseline="0" dirty="0" smtClean="0"/>
              <a:t>Databases: see above </a:t>
            </a:r>
            <a:r>
              <a:rPr lang="en-US" baseline="0" dirty="0" smtClean="0">
                <a:sym typeface="Wingdings" panose="05000000000000000000" pitchFamily="2" charset="2"/>
              </a:rPr>
              <a:t></a:t>
            </a:r>
            <a:endParaRPr lang="en-US" baseline="0" dirty="0" smtClean="0"/>
          </a:p>
          <a:p>
            <a:pPr marL="171450" indent="-171450">
              <a:buFont typeface="Arial" panose="020B0604020202020204" pitchFamily="34" charset="0"/>
              <a:buChar char="•"/>
            </a:pPr>
            <a:r>
              <a:rPr lang="en-US" baseline="0" dirty="0" smtClean="0"/>
              <a:t>Time: Time can be hard to manage, especially in testing scenarios, where “</a:t>
            </a:r>
            <a:r>
              <a:rPr lang="en-US" baseline="0" dirty="0" err="1" smtClean="0"/>
              <a:t>DateTime.UtcNow</a:t>
            </a:r>
            <a:r>
              <a:rPr lang="en-US" baseline="0" dirty="0" smtClean="0"/>
              <a:t>” just doesn’t give enough fine grain control. Having a dependency provide time is a good thing (Reactive Extensions provides this via </a:t>
            </a:r>
            <a:r>
              <a:rPr lang="en-US" baseline="0" dirty="0" err="1" smtClean="0"/>
              <a:t>IScheduler</a:t>
            </a:r>
            <a:r>
              <a:rPr lang="en-US" baseline="0" dirty="0" smtClean="0"/>
              <a:t>)</a:t>
            </a:r>
          </a:p>
          <a:p>
            <a:pPr marL="171450" indent="-171450">
              <a:buFont typeface="Arial" panose="020B0604020202020204" pitchFamily="34" charset="0"/>
              <a:buChar char="•"/>
            </a:pPr>
            <a:r>
              <a:rPr lang="en-US" baseline="0" dirty="0" smtClean="0"/>
              <a:t>Randomness: Ever try to test code that uses random data? Or what if you want to switch the random generator out?</a:t>
            </a:r>
          </a:p>
          <a:p>
            <a:endParaRPr lang="en-US" baseline="0" dirty="0" smtClean="0"/>
          </a:p>
          <a:p>
            <a:r>
              <a:rPr lang="en-US" baseline="0" dirty="0" smtClean="0"/>
              <a:t>This isn’t a complete list. You may choose to define other dependencies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19</a:t>
            </a:fld>
            <a:endParaRPr lang="en-US"/>
          </a:p>
        </p:txBody>
      </p:sp>
    </p:spTree>
    <p:extLst>
      <p:ext uri="{BB962C8B-B14F-4D97-AF65-F5344CB8AC3E}">
        <p14:creationId xmlns:p14="http://schemas.microsoft.com/office/powerpoint/2010/main" val="429015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are some examples of atypical dependencies?</a:t>
            </a:r>
          </a:p>
          <a:p>
            <a:endParaRPr lang="en-US" baseline="0" dirty="0" smtClean="0"/>
          </a:p>
          <a:p>
            <a:pPr marL="171450" indent="-171450">
              <a:buFont typeface="Arial" panose="020B0604020202020204" pitchFamily="34" charset="0"/>
              <a:buChar char="•"/>
            </a:pPr>
            <a:r>
              <a:rPr lang="en-US" baseline="0" dirty="0" smtClean="0"/>
              <a:t>Core Types  - things like </a:t>
            </a:r>
            <a:r>
              <a:rPr lang="en-US" baseline="0" dirty="0" err="1" smtClean="0"/>
              <a:t>int</a:t>
            </a:r>
            <a:r>
              <a:rPr lang="en-US" baseline="0" dirty="0" smtClean="0"/>
              <a:t>, string, etc.</a:t>
            </a:r>
          </a:p>
          <a:p>
            <a:pPr marL="171450" indent="-171450">
              <a:buFont typeface="Arial" panose="020B0604020202020204" pitchFamily="34" charset="0"/>
              <a:buChar char="•"/>
            </a:pPr>
            <a:r>
              <a:rPr lang="en-US" baseline="0" dirty="0" smtClean="0"/>
              <a:t>Algorithms – if the algorithm is well-known and widely used</a:t>
            </a:r>
          </a:p>
          <a:p>
            <a:endParaRPr lang="en-US" baseline="0" dirty="0" smtClean="0"/>
          </a:p>
          <a:p>
            <a:r>
              <a:rPr lang="en-US" baseline="0" dirty="0" smtClean="0"/>
              <a:t>This doesn’t mean you can’t make dependencies out of these if you so choose.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20</a:t>
            </a:fld>
            <a:endParaRPr lang="en-US"/>
          </a:p>
        </p:txBody>
      </p:sp>
    </p:spTree>
    <p:extLst>
      <p:ext uri="{BB962C8B-B14F-4D97-AF65-F5344CB8AC3E}">
        <p14:creationId xmlns:p14="http://schemas.microsoft.com/office/powerpoint/2010/main" val="1048163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Real</a:t>
            </a:r>
            <a:r>
              <a:rPr lang="en-US" baseline="0" dirty="0" smtClean="0"/>
              <a:t> systems get a lot more complex than this. It’s not one place that will take a dependency, it’s a LOT of places.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22</a:t>
            </a:fld>
            <a:endParaRPr lang="en-US"/>
          </a:p>
        </p:txBody>
      </p:sp>
    </p:spTree>
    <p:extLst>
      <p:ext uri="{BB962C8B-B14F-4D97-AF65-F5344CB8AC3E}">
        <p14:creationId xmlns:p14="http://schemas.microsoft.com/office/powerpoint/2010/main" val="1685783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we need is a way to centralize how these dependencies are created and injected. It would be awesome (in a way) if the “new” operator could be virtualized so we could just make the dependencies at the site of usage. But….how does one “new up” an interface? And how does that make it explicit what dependencies are needed by an object?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23</a:t>
            </a:fld>
            <a:endParaRPr lang="en-US"/>
          </a:p>
        </p:txBody>
      </p:sp>
    </p:spTree>
    <p:extLst>
      <p:ext uri="{BB962C8B-B14F-4D97-AF65-F5344CB8AC3E}">
        <p14:creationId xmlns:p14="http://schemas.microsoft.com/office/powerpoint/2010/main" val="1117337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Dependencies….what are they? Why should I care? Don’t they just</a:t>
            </a:r>
            <a:r>
              <a:rPr lang="en-US" baseline="0" dirty="0" smtClean="0"/>
              <a:t> make everything harder? I can easily connect to my service or database in code, what’s with all this misdirection, extra layers? Is this another form of job security?</a:t>
            </a:r>
          </a:p>
          <a:p>
            <a:endParaRPr lang="en-US" baseline="0" dirty="0" smtClean="0"/>
          </a:p>
          <a:p>
            <a:r>
              <a:rPr lang="en-US" baseline="0" dirty="0" smtClean="0"/>
              <a:t>Even though it really is a simple concept, it took me a while to really get my head around dependencies. But if you start to recognize dependencies in code and handle them correctly, the benefits are tremendous.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5</a:t>
            </a:fld>
            <a:endParaRPr lang="en-US"/>
          </a:p>
        </p:txBody>
      </p:sp>
    </p:spTree>
    <p:extLst>
      <p:ext uri="{BB962C8B-B14F-4D97-AF65-F5344CB8AC3E}">
        <p14:creationId xmlns:p14="http://schemas.microsoft.com/office/powerpoint/2010/main" val="1838629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a:t>
            </a:r>
            <a:r>
              <a:rPr lang="en-US" baseline="0" dirty="0" smtClean="0"/>
              <a:t> thing </a:t>
            </a:r>
            <a:r>
              <a:rPr lang="en-US" baseline="0" dirty="0" err="1" smtClean="0"/>
              <a:t>devs</a:t>
            </a:r>
            <a:r>
              <a:rPr lang="en-US" baseline="0" dirty="0" smtClean="0"/>
              <a:t> will do is use a “service locator” pattern. There’s a global container defined that code knows about and resolves dependencies there.</a:t>
            </a:r>
          </a:p>
          <a:p>
            <a:endParaRPr lang="en-US" baseline="0" dirty="0" smtClean="0"/>
          </a:p>
          <a:p>
            <a:r>
              <a:rPr lang="en-US" baseline="0" dirty="0" smtClean="0"/>
              <a:t>DON’T.</a:t>
            </a:r>
          </a:p>
        </p:txBody>
      </p:sp>
      <p:sp>
        <p:nvSpPr>
          <p:cNvPr id="4" name="Slide Number Placeholder 3"/>
          <p:cNvSpPr>
            <a:spLocks noGrp="1"/>
          </p:cNvSpPr>
          <p:nvPr>
            <p:ph type="sldNum" sz="quarter" idx="10"/>
          </p:nvPr>
        </p:nvSpPr>
        <p:spPr/>
        <p:txBody>
          <a:bodyPr/>
          <a:lstStyle/>
          <a:p>
            <a:fld id="{4E8BADB7-1FBB-B74E-B90C-DA1567BD042E}" type="slidenum">
              <a:rPr lang="en-US" smtClean="0"/>
              <a:t>24</a:t>
            </a:fld>
            <a:endParaRPr lang="en-US"/>
          </a:p>
        </p:txBody>
      </p:sp>
    </p:spTree>
    <p:extLst>
      <p:ext uri="{BB962C8B-B14F-4D97-AF65-F5344CB8AC3E}">
        <p14:creationId xmlns:p14="http://schemas.microsoft.com/office/powerpoint/2010/main" val="3247729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a:t>
            </a:r>
            <a:r>
              <a:rPr lang="en-US" baseline="0" dirty="0" smtClean="0"/>
              <a:t> first problem is that the SL approach isn’t explicit. You don’t know what the class needs to function properly. The DI version is explicit.</a:t>
            </a:r>
            <a:endParaRPr lang="en-US" dirty="0" smtClean="0"/>
          </a:p>
          <a:p>
            <a:endParaRPr lang="en-US" dirty="0" smtClean="0"/>
          </a:p>
          <a:p>
            <a:r>
              <a:rPr lang="en-US" dirty="0" smtClean="0"/>
              <a:t>You also need to know</a:t>
            </a:r>
            <a:r>
              <a:rPr lang="en-US" baseline="0" dirty="0" smtClean="0"/>
              <a:t> that the class must have the SL configured.</a:t>
            </a:r>
          </a:p>
          <a:p>
            <a:endParaRPr lang="en-US" baseline="0" dirty="0" smtClean="0"/>
          </a:p>
          <a:p>
            <a:r>
              <a:rPr lang="en-US" baseline="0" dirty="0" smtClean="0"/>
              <a:t>Finally, if you run tests in parallel, you could end up with race conditions where one tests configures the SL but another overwrites it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25</a:t>
            </a:fld>
            <a:endParaRPr lang="en-US"/>
          </a:p>
        </p:txBody>
      </p:sp>
    </p:spTree>
    <p:extLst>
      <p:ext uri="{BB962C8B-B14F-4D97-AF65-F5344CB8AC3E}">
        <p14:creationId xmlns:p14="http://schemas.microsoft.com/office/powerpoint/2010/main" val="1340215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a:t>
            </a:r>
            <a:r>
              <a:rPr lang="en-US" baseline="0" dirty="0" smtClean="0"/>
              <a:t> use a container that will manage all the defined dependencies in an application. That’s the responsibility of an </a:t>
            </a:r>
            <a:r>
              <a:rPr lang="en-US" baseline="0" dirty="0" err="1" smtClean="0"/>
              <a:t>IoC</a:t>
            </a:r>
            <a:r>
              <a:rPr lang="en-US" baseline="0" dirty="0" smtClean="0"/>
              <a:t> container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26</a:t>
            </a:fld>
            <a:endParaRPr lang="en-US"/>
          </a:p>
        </p:txBody>
      </p:sp>
    </p:spTree>
    <p:extLst>
      <p:ext uri="{BB962C8B-B14F-4D97-AF65-F5344CB8AC3E}">
        <p14:creationId xmlns:p14="http://schemas.microsoft.com/office/powerpoint/2010/main" val="2954343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Containers should have the following three features:</a:t>
            </a:r>
          </a:p>
          <a:p>
            <a:endParaRPr lang="en-US" baseline="0" dirty="0" smtClean="0"/>
          </a:p>
          <a:p>
            <a:pPr marL="171450" indent="-171450">
              <a:buFont typeface="Arial" panose="020B0604020202020204" pitchFamily="34" charset="0"/>
              <a:buChar char="•"/>
            </a:pPr>
            <a:r>
              <a:rPr lang="en-US" baseline="0" dirty="0" smtClean="0"/>
              <a:t>Register – set up all dependencies</a:t>
            </a:r>
          </a:p>
          <a:p>
            <a:pPr marL="171450" indent="-171450">
              <a:buFont typeface="Arial" panose="020B0604020202020204" pitchFamily="34" charset="0"/>
              <a:buChar char="•"/>
            </a:pPr>
            <a:r>
              <a:rPr lang="en-US" baseline="0" dirty="0" smtClean="0"/>
              <a:t>Resolve – get a dependency out of the container</a:t>
            </a:r>
          </a:p>
          <a:p>
            <a:pPr marL="171450" indent="-171450">
              <a:buFont typeface="Arial" panose="020B0604020202020204" pitchFamily="34" charset="0"/>
              <a:buChar char="•"/>
            </a:pPr>
            <a:r>
              <a:rPr lang="en-US" baseline="0" dirty="0" smtClean="0"/>
              <a:t>Release – manage disposable resources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27</a:t>
            </a:fld>
            <a:endParaRPr lang="en-US"/>
          </a:p>
        </p:txBody>
      </p:sp>
    </p:spTree>
    <p:extLst>
      <p:ext uri="{BB962C8B-B14F-4D97-AF65-F5344CB8AC3E}">
        <p14:creationId xmlns:p14="http://schemas.microsoft.com/office/powerpoint/2010/main" val="9357893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small, useful-but-useless container.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28</a:t>
            </a:fld>
            <a:endParaRPr lang="en-US"/>
          </a:p>
        </p:txBody>
      </p:sp>
    </p:spTree>
    <p:extLst>
      <p:ext uri="{BB962C8B-B14F-4D97-AF65-F5344CB8AC3E}">
        <p14:creationId xmlns:p14="http://schemas.microsoft.com/office/powerpoint/2010/main" val="20596845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can reinvent the wheel,</a:t>
            </a:r>
            <a:r>
              <a:rPr lang="en-US" baseline="0" dirty="0" smtClean="0"/>
              <a:t> and just make one on our own. That’s what I’m going to do in the next demo, but keep in mind….you really shouldn’t do this. In fact this picture should be a warning that you shouldn’t spend the time doing it yourself, because mature containers do a lot more than just registering and resolving dependencies.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29</a:t>
            </a:fld>
            <a:endParaRPr lang="en-US"/>
          </a:p>
        </p:txBody>
      </p:sp>
    </p:spTree>
    <p:extLst>
      <p:ext uri="{BB962C8B-B14F-4D97-AF65-F5344CB8AC3E}">
        <p14:creationId xmlns:p14="http://schemas.microsoft.com/office/powerpoint/2010/main" val="32818434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 DIY container will only get you so far. There are a lot of things that you need to consider when you create an container – even this list doesn’t cover them all.</a:t>
            </a:r>
          </a:p>
          <a:p>
            <a:endParaRPr lang="en-US" baseline="0" dirty="0" smtClean="0"/>
          </a:p>
          <a:p>
            <a:r>
              <a:rPr lang="en-US" baseline="0" dirty="0" smtClean="0"/>
              <a:t>Dependent objects should not care if the dependency is a singleton, is disposable, etc.</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30</a:t>
            </a:fld>
            <a:endParaRPr lang="en-US"/>
          </a:p>
        </p:txBody>
      </p:sp>
    </p:spTree>
    <p:extLst>
      <p:ext uri="{BB962C8B-B14F-4D97-AF65-F5344CB8AC3E}">
        <p14:creationId xmlns:p14="http://schemas.microsoft.com/office/powerpoint/2010/main" val="33048517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Dependents should be as ignorant as possible about the dependency they’re given. They shouldn’t care if the parent would always be the same one for the lifetime of the app, or if </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31</a:t>
            </a:fld>
            <a:endParaRPr lang="en-US"/>
          </a:p>
        </p:txBody>
      </p:sp>
    </p:spTree>
    <p:extLst>
      <p:ext uri="{BB962C8B-B14F-4D97-AF65-F5344CB8AC3E}">
        <p14:creationId xmlns:p14="http://schemas.microsoft.com/office/powerpoint/2010/main" val="39501994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Dependents should also be able to control the usage of a dependency – e.g. if the dependency isn’t always used, it should be able to specify that it’s a Lazy&lt;&gt;, even if the dependency wasn’t registered that way.</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32</a:t>
            </a:fld>
            <a:endParaRPr lang="en-US"/>
          </a:p>
        </p:txBody>
      </p:sp>
    </p:spTree>
    <p:extLst>
      <p:ext uri="{BB962C8B-B14F-4D97-AF65-F5344CB8AC3E}">
        <p14:creationId xmlns:p14="http://schemas.microsoft.com/office/powerpoint/2010/main" val="38343008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Dependents should not care if the dependency is disposable. In fact, it can’t, as this example shows. But SOMEBODY has to care that it’s disposable.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33</a:t>
            </a:fld>
            <a:endParaRPr lang="en-US"/>
          </a:p>
        </p:txBody>
      </p:sp>
    </p:spTree>
    <p:extLst>
      <p:ext uri="{BB962C8B-B14F-4D97-AF65-F5344CB8AC3E}">
        <p14:creationId xmlns:p14="http://schemas.microsoft.com/office/powerpoint/2010/main" val="901006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know a lot about how to write good code, and these books (among others) have good information about how to do it. Let’s focus in on the dependency aspect with a real-world example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6</a:t>
            </a:fld>
            <a:endParaRPr lang="en-US"/>
          </a:p>
        </p:txBody>
      </p:sp>
    </p:spTree>
    <p:extLst>
      <p:ext uri="{BB962C8B-B14F-4D97-AF65-F5344CB8AC3E}">
        <p14:creationId xmlns:p14="http://schemas.microsoft.com/office/powerpoint/2010/main" val="32172411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there’s a LOT of containers out there than you can pick for .NET. There really is no reason to do it yourself, unless you’re either:</a:t>
            </a:r>
          </a:p>
          <a:p>
            <a:endParaRPr lang="en-US" baseline="0" dirty="0" smtClean="0"/>
          </a:p>
          <a:p>
            <a:pPr marL="171450" indent="-171450">
              <a:buFont typeface="Arial" panose="020B0604020202020204" pitchFamily="34" charset="0"/>
              <a:buChar char="•"/>
            </a:pPr>
            <a:r>
              <a:rPr lang="en-US" baseline="0" dirty="0" smtClean="0"/>
              <a:t>Really interested to see if you can make one work</a:t>
            </a:r>
          </a:p>
          <a:p>
            <a:pPr marL="171450" indent="-171450">
              <a:buFont typeface="Arial" panose="020B0604020202020204" pitchFamily="34" charset="0"/>
              <a:buChar char="•"/>
            </a:pPr>
            <a:r>
              <a:rPr lang="en-US" baseline="0" dirty="0" smtClean="0"/>
              <a:t>You’re convinced you can do it better!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34</a:t>
            </a:fld>
            <a:endParaRPr lang="en-US"/>
          </a:p>
        </p:txBody>
      </p:sp>
    </p:spTree>
    <p:extLst>
      <p:ext uri="{BB962C8B-B14F-4D97-AF65-F5344CB8AC3E}">
        <p14:creationId xmlns:p14="http://schemas.microsoft.com/office/powerpoint/2010/main" val="22763330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 course, which</a:t>
            </a:r>
            <a:r>
              <a:rPr lang="en-US" baseline="0" dirty="0" smtClean="0"/>
              <a:t> one you pick is really up to you. There’s no good reason to spend a significant amount of time – the most popular ones essentially do the same thing in their own ways. Fighting over a specific container isn’t worth the time. </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35</a:t>
            </a:fld>
            <a:endParaRPr lang="en-US"/>
          </a:p>
        </p:txBody>
      </p:sp>
    </p:spTree>
    <p:extLst>
      <p:ext uri="{BB962C8B-B14F-4D97-AF65-F5344CB8AC3E}">
        <p14:creationId xmlns:p14="http://schemas.microsoft.com/office/powerpoint/2010/main" val="24248623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like fighting</a:t>
            </a:r>
            <a:r>
              <a:rPr lang="en-US" baseline="0" dirty="0" smtClean="0"/>
              <a:t> over tabs or spaces. We all know tabs is correct, why waste that time? </a:t>
            </a:r>
            <a:r>
              <a:rPr lang="en-US" baseline="0" dirty="0" smtClean="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36</a:t>
            </a:fld>
            <a:endParaRPr lang="en-US"/>
          </a:p>
        </p:txBody>
      </p:sp>
    </p:spTree>
    <p:extLst>
      <p:ext uri="{BB962C8B-B14F-4D97-AF65-F5344CB8AC3E}">
        <p14:creationId xmlns:p14="http://schemas.microsoft.com/office/powerpoint/2010/main" val="33726246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personal preference is Autofac. It’s very flexible</a:t>
            </a:r>
            <a:r>
              <a:rPr lang="en-US" baseline="0" dirty="0" smtClean="0"/>
              <a:t> and provides a lot of dependency management features that I find appealing. But again, if you use </a:t>
            </a:r>
            <a:r>
              <a:rPr lang="en-US" baseline="0" dirty="0" err="1" smtClean="0"/>
              <a:t>StructureMap</a:t>
            </a:r>
            <a:r>
              <a:rPr lang="en-US" baseline="0" dirty="0" smtClean="0"/>
              <a:t>, or </a:t>
            </a:r>
            <a:r>
              <a:rPr lang="en-US" baseline="0" dirty="0" err="1" smtClean="0"/>
              <a:t>Ninject</a:t>
            </a:r>
            <a:r>
              <a:rPr lang="en-US" baseline="0" dirty="0" smtClean="0"/>
              <a:t>, those will work just fine.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37</a:t>
            </a:fld>
            <a:endParaRPr lang="en-US"/>
          </a:p>
        </p:txBody>
      </p:sp>
    </p:spTree>
    <p:extLst>
      <p:ext uri="{BB962C8B-B14F-4D97-AF65-F5344CB8AC3E}">
        <p14:creationId xmlns:p14="http://schemas.microsoft.com/office/powerpoint/2010/main" val="31238119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great sites that have done a lot of performance</a:t>
            </a:r>
            <a:r>
              <a:rPr lang="en-US" baseline="0" dirty="0" smtClean="0"/>
              <a:t> investigations into each framework, so check them out and use that to guide your choice.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38</a:t>
            </a:fld>
            <a:endParaRPr lang="en-US"/>
          </a:p>
        </p:txBody>
      </p:sp>
    </p:spTree>
    <p:extLst>
      <p:ext uri="{BB962C8B-B14F-4D97-AF65-F5344CB8AC3E}">
        <p14:creationId xmlns:p14="http://schemas.microsoft.com/office/powerpoint/2010/main" val="34326928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see how we can use Autofac to register dependencies and resolve them using a Lazy&lt;&gt;</a:t>
            </a:r>
            <a:r>
              <a:rPr lang="en-US" baseline="0" dirty="0" smtClean="0"/>
              <a:t> and a </a:t>
            </a:r>
            <a:r>
              <a:rPr lang="en-US" baseline="0" dirty="0" err="1" smtClean="0"/>
              <a:t>Func</a:t>
            </a:r>
            <a:r>
              <a:rPr lang="en-US" baseline="0" dirty="0" smtClean="0"/>
              <a:t>&lt;string, T&gt;, where the former isn’t registered, but the latter is: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39</a:t>
            </a:fld>
            <a:endParaRPr lang="en-US"/>
          </a:p>
        </p:txBody>
      </p:sp>
    </p:spTree>
    <p:extLst>
      <p:ext uri="{BB962C8B-B14F-4D97-AF65-F5344CB8AC3E}">
        <p14:creationId xmlns:p14="http://schemas.microsoft.com/office/powerpoint/2010/main" val="5771756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most of us</a:t>
            </a:r>
            <a:r>
              <a:rPr lang="en-US" baseline="0" dirty="0" smtClean="0"/>
              <a:t> aren’t writing console applications for production; other application hosts are used.</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40</a:t>
            </a:fld>
            <a:endParaRPr lang="en-US"/>
          </a:p>
        </p:txBody>
      </p:sp>
    </p:spTree>
    <p:extLst>
      <p:ext uri="{BB962C8B-B14F-4D97-AF65-F5344CB8AC3E}">
        <p14:creationId xmlns:p14="http://schemas.microsoft.com/office/powerpoint/2010/main" val="14070862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modern</a:t>
            </a:r>
            <a:r>
              <a:rPr lang="en-US" baseline="0" dirty="0" smtClean="0"/>
              <a:t> hosts have integration points with NuGet packages that make it pretty simple to put your favorite </a:t>
            </a:r>
            <a:r>
              <a:rPr lang="en-US" baseline="0" dirty="0" err="1" smtClean="0"/>
              <a:t>IoC</a:t>
            </a:r>
            <a:r>
              <a:rPr lang="en-US" baseline="0" dirty="0" smtClean="0"/>
              <a:t> in play with the application.</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41</a:t>
            </a:fld>
            <a:endParaRPr lang="en-US"/>
          </a:p>
        </p:txBody>
      </p:sp>
    </p:spTree>
    <p:extLst>
      <p:ext uri="{BB962C8B-B14F-4D97-AF65-F5344CB8AC3E}">
        <p14:creationId xmlns:p14="http://schemas.microsoft.com/office/powerpoint/2010/main" val="36156785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 </a:t>
            </a:r>
            <a:r>
              <a:rPr lang="en-US" baseline="0" dirty="0" err="1" smtClean="0"/>
              <a:t>WebApi</a:t>
            </a:r>
            <a:r>
              <a:rPr lang="en-US" baseline="0" dirty="0" smtClean="0"/>
              <a:t>, for example, there’s a </a:t>
            </a:r>
            <a:r>
              <a:rPr lang="en-US" baseline="0" dirty="0" err="1" smtClean="0"/>
              <a:t>DependencyResolver</a:t>
            </a:r>
            <a:r>
              <a:rPr lang="en-US" baseline="0" dirty="0" smtClean="0"/>
              <a:t> property on the </a:t>
            </a:r>
            <a:r>
              <a:rPr lang="en-US" baseline="0" dirty="0" err="1" smtClean="0"/>
              <a:t>GlobalConfiguration</a:t>
            </a:r>
            <a:r>
              <a:rPr lang="en-US" baseline="0" dirty="0" smtClean="0"/>
              <a:t> that you can set with an implementation of this interface….and that’s already done for you.</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42</a:t>
            </a:fld>
            <a:endParaRPr lang="en-US"/>
          </a:p>
        </p:txBody>
      </p:sp>
    </p:spTree>
    <p:extLst>
      <p:ext uri="{BB962C8B-B14F-4D97-AF65-F5344CB8AC3E}">
        <p14:creationId xmlns:p14="http://schemas.microsoft.com/office/powerpoint/2010/main" val="34804851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Note that with some frameworks, like Akka and </a:t>
            </a:r>
            <a:r>
              <a:rPr lang="en-US" baseline="0" dirty="0" err="1" smtClean="0"/>
              <a:t>Signalr</a:t>
            </a:r>
            <a:r>
              <a:rPr lang="en-US" baseline="0" dirty="0" smtClean="0"/>
              <a:t>, you have to be careful with what kinds of lifetime registrations you can do.</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43</a:t>
            </a:fld>
            <a:endParaRPr lang="en-US"/>
          </a:p>
        </p:txBody>
      </p:sp>
    </p:spTree>
    <p:extLst>
      <p:ext uri="{BB962C8B-B14F-4D97-AF65-F5344CB8AC3E}">
        <p14:creationId xmlns:p14="http://schemas.microsoft.com/office/powerpoint/2010/main" val="2888977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have two kids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7</a:t>
            </a:fld>
            <a:endParaRPr lang="en-US"/>
          </a:p>
        </p:txBody>
      </p:sp>
    </p:spTree>
    <p:extLst>
      <p:ext uri="{BB962C8B-B14F-4D97-AF65-F5344CB8AC3E}">
        <p14:creationId xmlns:p14="http://schemas.microsoft.com/office/powerpoint/2010/main" val="13264521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 demo: use Autofac with</a:t>
            </a:r>
            <a:r>
              <a:rPr lang="en-US" baseline="0" dirty="0" smtClean="0"/>
              <a:t> </a:t>
            </a:r>
            <a:r>
              <a:rPr lang="en-US" baseline="0" dirty="0" err="1" smtClean="0"/>
              <a:t>WebApi</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44</a:t>
            </a:fld>
            <a:endParaRPr lang="en-US"/>
          </a:p>
        </p:txBody>
      </p:sp>
    </p:spTree>
    <p:extLst>
      <p:ext uri="{BB962C8B-B14F-4D97-AF65-F5344CB8AC3E}">
        <p14:creationId xmlns:p14="http://schemas.microsoft.com/office/powerpoint/2010/main" val="32719488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sums it up well</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45</a:t>
            </a:fld>
            <a:endParaRPr lang="en-US"/>
          </a:p>
        </p:txBody>
      </p:sp>
    </p:spTree>
    <p:extLst>
      <p:ext uri="{BB962C8B-B14F-4D97-AF65-F5344CB8AC3E}">
        <p14:creationId xmlns:p14="http://schemas.microsoft.com/office/powerpoint/2010/main" val="14960411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Inversion of Control Patterns for the Microsoft .NET Framework - https://visualstudiomagazine.com/articles/2010/08/01/inversion-of-control-patterns-for-</a:t>
            </a:r>
          </a:p>
          <a:p>
            <a:endParaRPr lang="en-US" dirty="0" smtClean="0"/>
          </a:p>
          <a:p>
            <a:r>
              <a:rPr lang="en-US" dirty="0" smtClean="0"/>
              <a:t>the-microsoft-net-framework.aspx</a:t>
            </a:r>
          </a:p>
          <a:p>
            <a:r>
              <a:rPr lang="en-US" dirty="0" smtClean="0"/>
              <a:t>* List of .NET Dependency Injection Containers (IOC) - http://www.hanselman.com/blog/ListOfNETDependencyInjectionContainersIOC.aspx</a:t>
            </a:r>
          </a:p>
          <a:p>
            <a:r>
              <a:rPr lang="en-US" dirty="0" smtClean="0"/>
              <a:t>* </a:t>
            </a:r>
            <a:r>
              <a:rPr lang="en-US" dirty="0" err="1" smtClean="0"/>
              <a:t>IoC</a:t>
            </a:r>
            <a:r>
              <a:rPr lang="en-US" dirty="0" smtClean="0"/>
              <a:t> Container Benchmark - Performance comparison - http://www.palmmedia.de/Blog/2011/8/30/ioc-container-benchmark-performance-comparison</a:t>
            </a:r>
          </a:p>
          <a:p>
            <a:r>
              <a:rPr lang="en-US" dirty="0" smtClean="0"/>
              <a:t>* </a:t>
            </a:r>
            <a:r>
              <a:rPr lang="en-US" dirty="0" err="1" smtClean="0"/>
              <a:t>IoC</a:t>
            </a:r>
            <a:r>
              <a:rPr lang="en-US" dirty="0" smtClean="0"/>
              <a:t> Battle: http://www.iocbattle.com/</a:t>
            </a:r>
          </a:p>
          <a:p>
            <a:r>
              <a:rPr lang="en-US" dirty="0" smtClean="0"/>
              <a:t>* Inversion of control containers – Best practices - http://www.dotnetcodegeeks.com/2012/05/inversion-of-control-containers-best.html</a:t>
            </a:r>
          </a:p>
          <a:p>
            <a:r>
              <a:rPr lang="en-US" dirty="0" smtClean="0"/>
              <a:t>* Building an </a:t>
            </a:r>
            <a:r>
              <a:rPr lang="en-US" dirty="0" err="1" smtClean="0"/>
              <a:t>IoC</a:t>
            </a:r>
            <a:r>
              <a:rPr lang="en-US" dirty="0" smtClean="0"/>
              <a:t> container in 15 lines of code - http://ayende.com/blog/2886/building-an-ioc-container-in-15-lines-of-code</a:t>
            </a:r>
          </a:p>
          <a:p>
            <a:r>
              <a:rPr lang="en-US" dirty="0" smtClean="0"/>
              <a:t>* Using </a:t>
            </a:r>
            <a:r>
              <a:rPr lang="en-US" dirty="0" err="1" smtClean="0"/>
              <a:t>IDisposable</a:t>
            </a:r>
            <a:r>
              <a:rPr lang="en-US" dirty="0" smtClean="0"/>
              <a:t> with Autofac - http://binarysculpting.com/2012/08/19/using-idisposable-with-autofac/</a:t>
            </a:r>
          </a:p>
          <a:p>
            <a:r>
              <a:rPr lang="en-US" dirty="0" smtClean="0"/>
              <a:t>* Service Locator is an Anti-Pattern - http://blog.ploeh.dk/2010/02/03/ServiceLocatorisanAnti-Pattern/</a:t>
            </a:r>
          </a:p>
          <a:p>
            <a:r>
              <a:rPr lang="en-US" dirty="0" smtClean="0"/>
              <a:t>* Dependency Injection in ASP.NET Core - https://blogs.msdn.microsoft.com/webdev/2016/03/28/dependency-injection-in-asp-net-core/</a:t>
            </a:r>
          </a:p>
          <a:p>
            <a:r>
              <a:rPr lang="en-US" smtClean="0"/>
              <a:t>* Dependency Injection with .NET Core - https://msdn.microsoft.com/en-us/magazine/mt707534.aspx</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46</a:t>
            </a:fld>
            <a:endParaRPr lang="en-US"/>
          </a:p>
        </p:txBody>
      </p:sp>
    </p:spTree>
    <p:extLst>
      <p:ext uri="{BB962C8B-B14F-4D97-AF65-F5344CB8AC3E}">
        <p14:creationId xmlns:p14="http://schemas.microsoft.com/office/powerpoint/2010/main" val="2833115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They’re dependent on me. Sometimes they make requests</a:t>
            </a:r>
            <a:r>
              <a:rPr lang="en-US" baseline="0" dirty="0" smtClean="0"/>
              <a:t> from me, like “give me money!”</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8</a:t>
            </a:fld>
            <a:endParaRPr lang="en-US"/>
          </a:p>
        </p:txBody>
      </p:sp>
    </p:spTree>
    <p:extLst>
      <p:ext uri="{BB962C8B-B14F-4D97-AF65-F5344CB8AC3E}">
        <p14:creationId xmlns:p14="http://schemas.microsoft.com/office/powerpoint/2010/main" val="894294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may return 0, or </a:t>
            </a:r>
            <a:r>
              <a:rPr lang="en-US" baseline="0" dirty="0" err="1" smtClean="0"/>
              <a:t>RoomNotCleanedException</a:t>
            </a:r>
            <a:r>
              <a:rPr lang="en-US" baseline="0" dirty="0" smtClean="0"/>
              <a:t>. (or even -2)</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9</a:t>
            </a:fld>
            <a:endParaRPr lang="en-US"/>
          </a:p>
        </p:txBody>
      </p:sp>
    </p:spTree>
    <p:extLst>
      <p:ext uri="{BB962C8B-B14F-4D97-AF65-F5344CB8AC3E}">
        <p14:creationId xmlns:p14="http://schemas.microsoft.com/office/powerpoint/2010/main" val="1524384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Or I may pay them for their hard work (a quarter is a quarter!)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10</a:t>
            </a:fld>
            <a:endParaRPr lang="en-US"/>
          </a:p>
        </p:txBody>
      </p:sp>
    </p:spTree>
    <p:extLst>
      <p:ext uri="{BB962C8B-B14F-4D97-AF65-F5344CB8AC3E}">
        <p14:creationId xmlns:p14="http://schemas.microsoft.com/office/powerpoint/2010/main" val="1284476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I don't work, make money, pay the mortgage, get groceries, etc. I turn into a null reference, and that's not good.</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11</a:t>
            </a:fld>
            <a:endParaRPr lang="en-US"/>
          </a:p>
        </p:txBody>
      </p:sp>
    </p:spTree>
    <p:extLst>
      <p:ext uri="{BB962C8B-B14F-4D97-AF65-F5344CB8AC3E}">
        <p14:creationId xmlns:p14="http://schemas.microsoft.com/office/powerpoint/2010/main" val="2300611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That’s all dependencies are. This is the simplest answer I could come up with off the top of my head</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12</a:t>
            </a:fld>
            <a:endParaRPr lang="en-US"/>
          </a:p>
        </p:txBody>
      </p:sp>
    </p:spTree>
    <p:extLst>
      <p:ext uri="{BB962C8B-B14F-4D97-AF65-F5344CB8AC3E}">
        <p14:creationId xmlns:p14="http://schemas.microsoft.com/office/powerpoint/2010/main" val="360503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0846" y="1454203"/>
            <a:ext cx="7226060" cy="1862379"/>
          </a:xfrm>
        </p:spPr>
        <p:txBody>
          <a:bodyPr anchor="t">
            <a:noAutofit/>
          </a:bodyPr>
          <a:lstStyle>
            <a:lvl1pPr algn="l">
              <a:lnSpc>
                <a:spcPts val="5500"/>
              </a:lnSpc>
              <a:defRPr sz="6000" i="1" baseline="0">
                <a:solidFill>
                  <a:schemeClr val="tx1"/>
                </a:solidFill>
                <a:latin typeface="+mn-lt"/>
                <a:cs typeface="Cordia New" panose="020B0304020202020204" pitchFamily="34" charset="-34"/>
              </a:defRPr>
            </a:lvl1pPr>
          </a:lstStyle>
          <a:p>
            <a:r>
              <a:rPr lang="en-US" dirty="0" smtClean="0"/>
              <a:t>TITLE OF THE</a:t>
            </a:r>
            <a:br>
              <a:rPr lang="en-US" dirty="0" smtClean="0"/>
            </a:br>
            <a:r>
              <a:rPr lang="en-US" dirty="0" smtClean="0"/>
              <a:t>PRESENTATION</a:t>
            </a:r>
            <a:br>
              <a:rPr lang="en-US" dirty="0" smtClean="0"/>
            </a:br>
            <a:r>
              <a:rPr lang="en-US" dirty="0" smtClean="0"/>
              <a:t>WILL GO HERE</a:t>
            </a:r>
            <a:endParaRPr lang="en-US" dirty="0"/>
          </a:p>
        </p:txBody>
      </p:sp>
      <p:sp>
        <p:nvSpPr>
          <p:cNvPr id="3" name="Subtitle 2"/>
          <p:cNvSpPr>
            <a:spLocks noGrp="1"/>
          </p:cNvSpPr>
          <p:nvPr>
            <p:ph type="subTitle" idx="1" hasCustomPrompt="1"/>
          </p:nvPr>
        </p:nvSpPr>
        <p:spPr>
          <a:xfrm>
            <a:off x="641228" y="3554081"/>
            <a:ext cx="7165678" cy="379561"/>
          </a:xfrm>
        </p:spPr>
        <p:txBody>
          <a:bodyPr>
            <a:noAutofit/>
          </a:bodyPr>
          <a:lstStyle>
            <a:lvl1pPr marL="0" indent="0" algn="l">
              <a:lnSpc>
                <a:spcPts val="1700"/>
              </a:lnSpc>
              <a:spcBef>
                <a:spcPts val="0"/>
              </a:spcBef>
              <a:buNone/>
              <a:defRPr sz="1350" b="0" kern="0" spc="30" baseline="0">
                <a:solidFill>
                  <a:schemeClr val="accent5"/>
                </a:solidFill>
                <a:latin typeface="+mn-lt"/>
                <a:cs typeface="Cordia New" panose="020B0304020202020204" pitchFamily="34" charset="-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Title of the presentation will be no longer than three lines</a:t>
            </a:r>
            <a:endParaRPr lang="en-US" dirty="0"/>
          </a:p>
        </p:txBody>
      </p:sp>
      <p:sp>
        <p:nvSpPr>
          <p:cNvPr id="6" name="Text Placeholder 2"/>
          <p:cNvSpPr>
            <a:spLocks noGrp="1"/>
          </p:cNvSpPr>
          <p:nvPr>
            <p:ph type="body" idx="10" hasCustomPrompt="1"/>
          </p:nvPr>
        </p:nvSpPr>
        <p:spPr>
          <a:xfrm>
            <a:off x="641228" y="3933642"/>
            <a:ext cx="3254188" cy="2104849"/>
          </a:xfrm>
        </p:spPr>
        <p:txBody>
          <a:bodyPr anchor="ctr"/>
          <a:lstStyle>
            <a:lvl1pPr marL="0" indent="0" algn="l" defTabSz="182880">
              <a:lnSpc>
                <a:spcPts val="1800"/>
              </a:lnSpc>
              <a:spcBef>
                <a:spcPts val="0"/>
              </a:spcBef>
              <a:buNone/>
              <a:defRPr sz="1150" b="1" baseline="0">
                <a:solidFill>
                  <a:schemeClr val="tx2"/>
                </a:solidFill>
                <a:latin typeface="+mn-lt"/>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Presenter One</a:t>
            </a:r>
          </a:p>
          <a:p>
            <a:pPr lvl="0"/>
            <a:r>
              <a:rPr lang="en-US" dirty="0" smtClean="0"/>
              <a:t>Presenter Two	</a:t>
            </a:r>
          </a:p>
          <a:p>
            <a:pPr lvl="0"/>
            <a:r>
              <a:rPr lang="en-US" dirty="0" smtClean="0"/>
              <a:t>Presenter Three		</a:t>
            </a:r>
          </a:p>
        </p:txBody>
      </p:sp>
      <p:sp>
        <p:nvSpPr>
          <p:cNvPr id="8" name="Text Placeholder 2"/>
          <p:cNvSpPr>
            <a:spLocks noGrp="1"/>
          </p:cNvSpPr>
          <p:nvPr>
            <p:ph type="body" idx="11" hasCustomPrompt="1"/>
          </p:nvPr>
        </p:nvSpPr>
        <p:spPr>
          <a:xfrm>
            <a:off x="641228" y="668256"/>
            <a:ext cx="3782275" cy="412233"/>
          </a:xfrm>
        </p:spPr>
        <p:txBody>
          <a:bodyPr anchor="t"/>
          <a:lstStyle>
            <a:lvl1pPr marL="0" indent="0">
              <a:buNone/>
              <a:defRPr sz="2600" b="1">
                <a:solidFill>
                  <a:schemeClr val="accent6"/>
                </a:solidFill>
                <a:latin typeface="Cordia New" panose="020B0304020202020204" pitchFamily="34" charset="-34"/>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XX.XX.16</a:t>
            </a:r>
          </a:p>
        </p:txBody>
      </p:sp>
    </p:spTree>
    <p:extLst>
      <p:ext uri="{BB962C8B-B14F-4D97-AF65-F5344CB8AC3E}">
        <p14:creationId xmlns:p14="http://schemas.microsoft.com/office/powerpoint/2010/main" val="323084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32154" y="911225"/>
            <a:ext cx="11430000" cy="481084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1"/>
          <p:cNvSpPr>
            <a:spLocks noGrp="1"/>
          </p:cNvSpPr>
          <p:nvPr>
            <p:ph type="title"/>
          </p:nvPr>
        </p:nvSpPr>
        <p:spPr>
          <a:xfrm>
            <a:off x="386499" y="254524"/>
            <a:ext cx="11425287" cy="540618"/>
          </a:xfrm>
        </p:spPr>
        <p:txBody>
          <a:bodyPr/>
          <a:lstStyle/>
          <a:p>
            <a:r>
              <a:rPr lang="en-US" smtClean="0"/>
              <a:t>Click to edit Master title style</a:t>
            </a:r>
            <a:endParaRPr lang="en-US" dirty="0"/>
          </a:p>
        </p:txBody>
      </p:sp>
      <p:sp>
        <p:nvSpPr>
          <p:cNvPr id="6" name="Rectangle 5"/>
          <p:cNvSpPr/>
          <p:nvPr userDrawn="1"/>
        </p:nvSpPr>
        <p:spPr>
          <a:xfrm>
            <a:off x="11444378" y="6349293"/>
            <a:ext cx="336952" cy="276999"/>
          </a:xfrm>
          <a:prstGeom prst="rect">
            <a:avLst/>
          </a:prstGeom>
        </p:spPr>
        <p:txBody>
          <a:bodyPr wrap="none">
            <a:spAutoFit/>
          </a:bodyPr>
          <a:lstStyle/>
          <a:p>
            <a:fld id="{28E39B6D-4B99-497D-9F61-EDE8F8EC9C63}" type="slidenum">
              <a:rPr lang="en-US" sz="1200" b="1" baseline="0" smtClean="0">
                <a:solidFill>
                  <a:schemeClr val="bg1"/>
                </a:solidFill>
                <a:latin typeface="Franklin Gothic Medium Cond" charset="0"/>
                <a:ea typeface="Franklin Gothic Medium Cond" charset="0"/>
                <a:cs typeface="Franklin Gothic Medium Cond" charset="0"/>
              </a:rPr>
              <a:pPr/>
              <a:t>‹#›</a:t>
            </a:fld>
            <a:endParaRPr lang="en-US" sz="1200" dirty="0">
              <a:solidFill>
                <a:schemeClr val="bg1"/>
              </a:solidFill>
              <a:latin typeface="Franklin Gothic Medium Cond" charset="0"/>
              <a:ea typeface="Franklin Gothic Medium Cond" charset="0"/>
              <a:cs typeface="Franklin Gothic Medium Cond" charset="0"/>
            </a:endParaRPr>
          </a:p>
        </p:txBody>
      </p:sp>
    </p:spTree>
    <p:extLst>
      <p:ext uri="{BB962C8B-B14F-4D97-AF65-F5344CB8AC3E}">
        <p14:creationId xmlns:p14="http://schemas.microsoft.com/office/powerpoint/2010/main" val="378859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35671"/>
            <a:ext cx="3086886" cy="5486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499" y="235671"/>
            <a:ext cx="8186001" cy="54864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a:xfrm>
            <a:off x="11444378" y="6349293"/>
            <a:ext cx="336952" cy="276999"/>
          </a:xfrm>
          <a:prstGeom prst="rect">
            <a:avLst/>
          </a:prstGeom>
        </p:spPr>
        <p:txBody>
          <a:bodyPr wrap="none">
            <a:spAutoFit/>
          </a:bodyPr>
          <a:lstStyle/>
          <a:p>
            <a:fld id="{28E39B6D-4B99-497D-9F61-EDE8F8EC9C63}" type="slidenum">
              <a:rPr lang="en-US" sz="1200" b="1" baseline="0" smtClean="0">
                <a:solidFill>
                  <a:schemeClr val="bg1"/>
                </a:solidFill>
                <a:latin typeface="Franklin Gothic Medium Cond" charset="0"/>
                <a:ea typeface="Franklin Gothic Medium Cond" charset="0"/>
                <a:cs typeface="Franklin Gothic Medium Cond" charset="0"/>
              </a:rPr>
              <a:pPr/>
              <a:t>‹#›</a:t>
            </a:fld>
            <a:endParaRPr lang="en-US" sz="1200" dirty="0">
              <a:solidFill>
                <a:schemeClr val="bg1"/>
              </a:solidFill>
              <a:latin typeface="Franklin Gothic Medium Cond" charset="0"/>
              <a:ea typeface="Franklin Gothic Medium Cond" charset="0"/>
              <a:cs typeface="Franklin Gothic Medium Cond" charset="0"/>
            </a:endParaRPr>
          </a:p>
        </p:txBody>
      </p:sp>
    </p:spTree>
    <p:extLst>
      <p:ext uri="{BB962C8B-B14F-4D97-AF65-F5344CB8AC3E}">
        <p14:creationId xmlns:p14="http://schemas.microsoft.com/office/powerpoint/2010/main" val="27330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txBox="1">
            <a:spLocks/>
          </p:cNvSpPr>
          <p:nvPr userDrawn="1"/>
        </p:nvSpPr>
        <p:spPr>
          <a:xfrm>
            <a:off x="7047297" y="345238"/>
            <a:ext cx="4433643" cy="36193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100" b="1" dirty="0" smtClean="0">
                <a:solidFill>
                  <a:srgbClr val="56565A"/>
                </a:solidFill>
                <a:latin typeface="Franklin Gothic Medium Cond" charset="0"/>
                <a:ea typeface="Franklin Gothic Medium Cond" charset="0"/>
                <a:cs typeface="Franklin Gothic Medium Cond" charset="0"/>
              </a:rPr>
              <a:t>877.277.1044   </a:t>
            </a:r>
            <a:r>
              <a:rPr lang="en-US" sz="1200" b="1" i="0" dirty="0" smtClean="0">
                <a:solidFill>
                  <a:srgbClr val="7DC242"/>
                </a:solidFill>
                <a:latin typeface="Arial Black" charset="0"/>
                <a:ea typeface="Arial Black" charset="0"/>
                <a:cs typeface="Arial Black" charset="0"/>
              </a:rPr>
              <a:t>/</a:t>
            </a:r>
            <a:r>
              <a:rPr lang="en-US" sz="1100" b="1" dirty="0" smtClean="0">
                <a:solidFill>
                  <a:srgbClr val="56565A"/>
                </a:solidFill>
                <a:latin typeface="Franklin Gothic Medium Cond" charset="0"/>
                <a:ea typeface="Franklin Gothic Medium Cond" charset="0"/>
                <a:cs typeface="Franklin Gothic Medium Cond" charset="0"/>
              </a:rPr>
              <a:t>   </a:t>
            </a:r>
            <a:r>
              <a:rPr lang="en-US" sz="1100" b="1" dirty="0" err="1" smtClean="0">
                <a:solidFill>
                  <a:srgbClr val="56565A"/>
                </a:solidFill>
                <a:latin typeface="Franklin Gothic Medium Cond" charset="0"/>
                <a:ea typeface="Franklin Gothic Medium Cond" charset="0"/>
                <a:cs typeface="Franklin Gothic Medium Cond" charset="0"/>
              </a:rPr>
              <a:t>magenic.com</a:t>
            </a:r>
            <a:r>
              <a:rPr lang="en-US" sz="1100" b="1" dirty="0" smtClean="0">
                <a:solidFill>
                  <a:srgbClr val="56565A"/>
                </a:solidFill>
                <a:latin typeface="Franklin Gothic Medium Cond" charset="0"/>
                <a:ea typeface="Franklin Gothic Medium Cond" charset="0"/>
                <a:cs typeface="Franklin Gothic Medium Cond" charset="0"/>
              </a:rPr>
              <a:t>   </a:t>
            </a:r>
            <a:r>
              <a:rPr lang="en-US" sz="1200" b="1" i="0" dirty="0" smtClean="0">
                <a:solidFill>
                  <a:srgbClr val="7DC242"/>
                </a:solidFill>
                <a:latin typeface="Arial Black" charset="0"/>
                <a:ea typeface="Arial Black" charset="0"/>
                <a:cs typeface="Arial Black" charset="0"/>
              </a:rPr>
              <a:t>//</a:t>
            </a:r>
            <a:endParaRPr lang="en-US" sz="1200" b="1" i="0" dirty="0">
              <a:solidFill>
                <a:srgbClr val="56565A"/>
              </a:solidFill>
              <a:latin typeface="Arial Black" charset="0"/>
              <a:ea typeface="Arial Black" charset="0"/>
              <a:cs typeface="Arial Black" charset="0"/>
            </a:endParaRPr>
          </a:p>
        </p:txBody>
      </p:sp>
      <p:sp>
        <p:nvSpPr>
          <p:cNvPr id="4" name="Title 1"/>
          <p:cNvSpPr txBox="1">
            <a:spLocks/>
          </p:cNvSpPr>
          <p:nvPr userDrawn="1"/>
        </p:nvSpPr>
        <p:spPr>
          <a:xfrm>
            <a:off x="11374267" y="345238"/>
            <a:ext cx="457929" cy="29911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fld id="{28E39B6D-4B99-497D-9F61-EDE8F8EC9C63}" type="slidenum">
              <a:rPr lang="en-US" sz="1100" b="1" baseline="0" smtClean="0">
                <a:solidFill>
                  <a:srgbClr val="56565A"/>
                </a:solidFill>
                <a:latin typeface="+mj-lt"/>
                <a:cs typeface="Cordia New" panose="020B0304020202020204" pitchFamily="34" charset="-34"/>
              </a:rPr>
              <a:pPr algn="l"/>
              <a:t>‹#›</a:t>
            </a:fld>
            <a:endParaRPr lang="en-US" sz="1100" b="1" baseline="0" dirty="0">
              <a:solidFill>
                <a:srgbClr val="56565A"/>
              </a:solidFill>
              <a:latin typeface="+mj-lt"/>
              <a:cs typeface="Cordia New" panose="020B0304020202020204" pitchFamily="34" charset="-34"/>
            </a:endParaRPr>
          </a:p>
        </p:txBody>
      </p:sp>
      <p:sp>
        <p:nvSpPr>
          <p:cNvPr id="5" name="Subtitle 2"/>
          <p:cNvSpPr txBox="1">
            <a:spLocks/>
          </p:cNvSpPr>
          <p:nvPr userDrawn="1"/>
        </p:nvSpPr>
        <p:spPr>
          <a:xfrm>
            <a:off x="6816011" y="4975156"/>
            <a:ext cx="5267132" cy="66986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ts val="5600"/>
              </a:lnSpc>
              <a:spcBef>
                <a:spcPts val="0"/>
              </a:spcBef>
            </a:pPr>
            <a:r>
              <a:rPr lang="en-US" sz="6500" b="0" i="1" dirty="0" smtClean="0">
                <a:solidFill>
                  <a:srgbClr val="56565A"/>
                </a:solidFill>
                <a:latin typeface="+mn-lt"/>
                <a:ea typeface="Dotum" panose="020B0600000101010101" pitchFamily="34" charset="-127"/>
                <a:cs typeface="Cordia New" panose="020B0304020202020204" pitchFamily="34" charset="-34"/>
              </a:rPr>
              <a:t>THANK YOU</a:t>
            </a:r>
            <a:endParaRPr lang="en-US" sz="6500" b="0" i="1" dirty="0">
              <a:solidFill>
                <a:srgbClr val="56565A"/>
              </a:solidFill>
              <a:latin typeface="+mn-lt"/>
              <a:ea typeface="Dotum" panose="020B0600000101010101" pitchFamily="34" charset="-127"/>
              <a:cs typeface="Cordia New" panose="020B0304020202020204" pitchFamily="34" charset="-34"/>
            </a:endParaRPr>
          </a:p>
        </p:txBody>
      </p:sp>
    </p:spTree>
    <p:extLst>
      <p:ext uri="{BB962C8B-B14F-4D97-AF65-F5344CB8AC3E}">
        <p14:creationId xmlns:p14="http://schemas.microsoft.com/office/powerpoint/2010/main" val="302656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154" y="911225"/>
            <a:ext cx="11430000" cy="481084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title"/>
          </p:nvPr>
        </p:nvSpPr>
        <p:spPr>
          <a:xfrm>
            <a:off x="386499" y="254524"/>
            <a:ext cx="11425287" cy="540618"/>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200308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4447" y="252398"/>
            <a:ext cx="11429999" cy="342395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394447" y="3703343"/>
            <a:ext cx="11429999" cy="201872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11096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4447" y="914401"/>
            <a:ext cx="5625353" cy="480767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199" y="914401"/>
            <a:ext cx="5652247" cy="480767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itle 1"/>
          <p:cNvSpPr>
            <a:spLocks noGrp="1"/>
          </p:cNvSpPr>
          <p:nvPr>
            <p:ph type="title"/>
          </p:nvPr>
        </p:nvSpPr>
        <p:spPr>
          <a:xfrm>
            <a:off x="386499" y="254524"/>
            <a:ext cx="11425287" cy="540618"/>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68994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6499" y="254524"/>
            <a:ext cx="11425287" cy="54061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500" y="904973"/>
            <a:ext cx="561107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500" y="1719359"/>
            <a:ext cx="5611076" cy="40027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904973"/>
            <a:ext cx="563958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1719359"/>
            <a:ext cx="5639586" cy="40027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4024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386499" y="254524"/>
            <a:ext cx="11425287" cy="540618"/>
          </a:xfrm>
        </p:spPr>
        <p:txBody>
          <a:bodyPr/>
          <a:lstStyle/>
          <a:p>
            <a:r>
              <a:rPr lang="en-US" smtClean="0"/>
              <a:t>Click to edit Master title style</a:t>
            </a:r>
            <a:endParaRPr lang="en-US" dirty="0"/>
          </a:p>
        </p:txBody>
      </p:sp>
      <p:sp>
        <p:nvSpPr>
          <p:cNvPr id="6" name="Rectangle 5"/>
          <p:cNvSpPr/>
          <p:nvPr userDrawn="1"/>
        </p:nvSpPr>
        <p:spPr>
          <a:xfrm>
            <a:off x="11444378" y="6349293"/>
            <a:ext cx="336952" cy="276999"/>
          </a:xfrm>
          <a:prstGeom prst="rect">
            <a:avLst/>
          </a:prstGeom>
        </p:spPr>
        <p:txBody>
          <a:bodyPr wrap="none">
            <a:spAutoFit/>
          </a:bodyPr>
          <a:lstStyle/>
          <a:p>
            <a:fld id="{28E39B6D-4B99-497D-9F61-EDE8F8EC9C63}" type="slidenum">
              <a:rPr lang="en-US" sz="1200" b="1" baseline="0" smtClean="0">
                <a:solidFill>
                  <a:schemeClr val="bg1"/>
                </a:solidFill>
                <a:latin typeface="Franklin Gothic Medium Cond" charset="0"/>
                <a:ea typeface="Franklin Gothic Medium Cond" charset="0"/>
                <a:cs typeface="Franklin Gothic Medium Cond" charset="0"/>
              </a:rPr>
              <a:pPr/>
              <a:t>‹#›</a:t>
            </a:fld>
            <a:endParaRPr lang="en-US" sz="1200" dirty="0">
              <a:solidFill>
                <a:schemeClr val="bg1"/>
              </a:solidFill>
              <a:latin typeface="Franklin Gothic Medium Cond" charset="0"/>
              <a:ea typeface="Franklin Gothic Medium Cond" charset="0"/>
              <a:cs typeface="Franklin Gothic Medium Cond" charset="0"/>
            </a:endParaRPr>
          </a:p>
        </p:txBody>
      </p:sp>
    </p:spTree>
    <p:extLst>
      <p:ext uri="{BB962C8B-B14F-4D97-AF65-F5344CB8AC3E}">
        <p14:creationId xmlns:p14="http://schemas.microsoft.com/office/powerpoint/2010/main" val="191500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11444378" y="6349293"/>
            <a:ext cx="336952" cy="276999"/>
          </a:xfrm>
          <a:prstGeom prst="rect">
            <a:avLst/>
          </a:prstGeom>
        </p:spPr>
        <p:txBody>
          <a:bodyPr wrap="none">
            <a:spAutoFit/>
          </a:bodyPr>
          <a:lstStyle/>
          <a:p>
            <a:fld id="{28E39B6D-4B99-497D-9F61-EDE8F8EC9C63}" type="slidenum">
              <a:rPr lang="en-US" sz="1200" b="1" baseline="0" smtClean="0">
                <a:solidFill>
                  <a:schemeClr val="bg1"/>
                </a:solidFill>
                <a:latin typeface="Franklin Gothic Medium Cond" charset="0"/>
                <a:ea typeface="Franklin Gothic Medium Cond" charset="0"/>
                <a:cs typeface="Franklin Gothic Medium Cond" charset="0"/>
              </a:rPr>
              <a:pPr/>
              <a:t>‹#›</a:t>
            </a:fld>
            <a:endParaRPr lang="en-US" sz="1200" dirty="0">
              <a:solidFill>
                <a:schemeClr val="bg1"/>
              </a:solidFill>
              <a:latin typeface="Franklin Gothic Medium Cond" charset="0"/>
              <a:ea typeface="Franklin Gothic Medium Cond" charset="0"/>
              <a:cs typeface="Franklin Gothic Medium Cond" charset="0"/>
            </a:endParaRPr>
          </a:p>
        </p:txBody>
      </p:sp>
    </p:spTree>
    <p:extLst>
      <p:ext uri="{BB962C8B-B14F-4D97-AF65-F5344CB8AC3E}">
        <p14:creationId xmlns:p14="http://schemas.microsoft.com/office/powerpoint/2010/main" val="72227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3633" y="254524"/>
            <a:ext cx="4685121" cy="90733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230322" y="254524"/>
            <a:ext cx="6628598" cy="546754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7" name="Rectangle 6"/>
          <p:cNvSpPr/>
          <p:nvPr userDrawn="1"/>
        </p:nvSpPr>
        <p:spPr>
          <a:xfrm>
            <a:off x="11444378" y="6349293"/>
            <a:ext cx="336952" cy="276999"/>
          </a:xfrm>
          <a:prstGeom prst="rect">
            <a:avLst/>
          </a:prstGeom>
        </p:spPr>
        <p:txBody>
          <a:bodyPr wrap="none">
            <a:spAutoFit/>
          </a:bodyPr>
          <a:lstStyle/>
          <a:p>
            <a:fld id="{28E39B6D-4B99-497D-9F61-EDE8F8EC9C63}" type="slidenum">
              <a:rPr lang="en-US" sz="1200" b="1" baseline="0" smtClean="0">
                <a:solidFill>
                  <a:schemeClr val="bg1"/>
                </a:solidFill>
                <a:latin typeface="Franklin Gothic Medium Cond" charset="0"/>
                <a:ea typeface="Franklin Gothic Medium Cond" charset="0"/>
                <a:cs typeface="Franklin Gothic Medium Cond" charset="0"/>
              </a:rPr>
              <a:pPr/>
              <a:t>‹#›</a:t>
            </a:fld>
            <a:endParaRPr lang="en-US" sz="1200" dirty="0">
              <a:solidFill>
                <a:schemeClr val="bg1"/>
              </a:solidFill>
              <a:latin typeface="Franklin Gothic Medium Cond" charset="0"/>
              <a:ea typeface="Franklin Gothic Medium Cond" charset="0"/>
              <a:cs typeface="Franklin Gothic Medium Cond" charset="0"/>
            </a:endParaRPr>
          </a:p>
        </p:txBody>
      </p:sp>
    </p:spTree>
    <p:extLst>
      <p:ext uri="{BB962C8B-B14F-4D97-AF65-F5344CB8AC3E}">
        <p14:creationId xmlns:p14="http://schemas.microsoft.com/office/powerpoint/2010/main" val="225410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36622" y="248270"/>
            <a:ext cx="6616330" cy="54581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6" name="Title 1"/>
          <p:cNvSpPr>
            <a:spLocks noGrp="1"/>
          </p:cNvSpPr>
          <p:nvPr>
            <p:ph type="title"/>
          </p:nvPr>
        </p:nvSpPr>
        <p:spPr>
          <a:xfrm>
            <a:off x="433633" y="254524"/>
            <a:ext cx="4685121" cy="907330"/>
          </a:xfrm>
        </p:spPr>
        <p:txBody>
          <a:bodyPr anchor="b"/>
          <a:lstStyle>
            <a:lvl1pPr>
              <a:defRPr sz="3200"/>
            </a:lvl1pPr>
          </a:lstStyle>
          <a:p>
            <a:r>
              <a:rPr lang="en-US" smtClean="0"/>
              <a:t>Click to edit Master title style</a:t>
            </a:r>
            <a:endParaRPr lang="en-US" dirty="0"/>
          </a:p>
        </p:txBody>
      </p:sp>
      <p:sp>
        <p:nvSpPr>
          <p:cNvPr id="7"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Rectangle 8"/>
          <p:cNvSpPr/>
          <p:nvPr userDrawn="1"/>
        </p:nvSpPr>
        <p:spPr>
          <a:xfrm>
            <a:off x="11444378" y="6349293"/>
            <a:ext cx="336952" cy="276999"/>
          </a:xfrm>
          <a:prstGeom prst="rect">
            <a:avLst/>
          </a:prstGeom>
        </p:spPr>
        <p:txBody>
          <a:bodyPr wrap="none">
            <a:spAutoFit/>
          </a:bodyPr>
          <a:lstStyle/>
          <a:p>
            <a:fld id="{28E39B6D-4B99-497D-9F61-EDE8F8EC9C63}" type="slidenum">
              <a:rPr lang="en-US" sz="1200" b="1" baseline="0" smtClean="0">
                <a:solidFill>
                  <a:schemeClr val="bg1"/>
                </a:solidFill>
                <a:latin typeface="Franklin Gothic Medium Cond" charset="0"/>
                <a:ea typeface="Franklin Gothic Medium Cond" charset="0"/>
                <a:cs typeface="Franklin Gothic Medium Cond" charset="0"/>
              </a:rPr>
              <a:pPr/>
              <a:t>‹#›</a:t>
            </a:fld>
            <a:endParaRPr lang="en-US" sz="1200" dirty="0">
              <a:solidFill>
                <a:schemeClr val="bg1"/>
              </a:solidFill>
              <a:latin typeface="Franklin Gothic Medium Cond" charset="0"/>
              <a:ea typeface="Franklin Gothic Medium Cond" charset="0"/>
              <a:cs typeface="Franklin Gothic Medium Cond" charset="0"/>
            </a:endParaRPr>
          </a:p>
        </p:txBody>
      </p:sp>
    </p:spTree>
    <p:extLst>
      <p:ext uri="{BB962C8B-B14F-4D97-AF65-F5344CB8AC3E}">
        <p14:creationId xmlns:p14="http://schemas.microsoft.com/office/powerpoint/2010/main" val="105798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154" y="265393"/>
            <a:ext cx="11430000" cy="510895"/>
          </a:xfrm>
          <a:prstGeom prst="rect">
            <a:avLst/>
          </a:prstGeom>
          <a:noFill/>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32154" y="911225"/>
            <a:ext cx="11430000" cy="3884893"/>
          </a:xfrm>
          <a:prstGeom prst="rect">
            <a:avLst/>
          </a:prstGeom>
        </p:spPr>
        <p:txBody>
          <a:bodyPr vert="horz" lIns="91440" tIns="45720" rIns="91440" bIns="45720" rtlCol="0">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6486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Franklin Gothic Medium Cond" panose="020B0606030402020204" pitchFamily="34" charset="0"/>
          <a:ea typeface="+mj-ea"/>
          <a:cs typeface="+mj-cs"/>
        </a:defRPr>
      </a:lvl1pPr>
    </p:titleStyle>
    <p:bodyStyle>
      <a:lvl1pPr marL="228600" indent="-228600" algn="l" defTabSz="914400" rtl="0" eaLnBrk="1" latinLnBrk="0" hangingPunct="1">
        <a:lnSpc>
          <a:spcPct val="90000"/>
        </a:lnSpc>
        <a:spcBef>
          <a:spcPts val="1000"/>
        </a:spcBef>
        <a:buClr>
          <a:schemeClr val="tx2"/>
        </a:buClr>
        <a:buSzPct val="115000"/>
        <a:buFont typeface="Franklin Gothic Book" panose="020B0503020102020204" pitchFamily="34" charset="0"/>
        <a:buChar char="»"/>
        <a:defRPr sz="2800" kern="120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90000"/>
        </a:lnSpc>
        <a:spcBef>
          <a:spcPts val="500"/>
        </a:spcBef>
        <a:buClr>
          <a:schemeClr val="tx2"/>
        </a:buClr>
        <a:buSzPct val="130000"/>
        <a:buFont typeface="Franklin Gothic Book" panose="020B0503020102020204" pitchFamily="34" charset="0"/>
        <a:buChar char="›"/>
        <a:defRPr sz="24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Clr>
          <a:schemeClr val="tx2"/>
        </a:buClr>
        <a:buFont typeface="Franklin Gothic Book" panose="020B0503020102020204" pitchFamily="34" charset="0"/>
        <a:buChar char="−"/>
        <a:defRPr sz="20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www.palmmedia.de/content/blogimages/5225c515-2f25-498f-84fe-6c6e931d2042.png"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Dependencies Demystified</a:t>
            </a:r>
            <a:endParaRPr lang="en-US" dirty="0"/>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idx="10"/>
          </p:nvPr>
        </p:nvSpPr>
        <p:spPr/>
        <p:txBody>
          <a:bodyPr/>
          <a:lstStyle/>
          <a:p>
            <a:r>
              <a:rPr lang="en-US" dirty="0" smtClean="0"/>
              <a:t>Jason Bock</a:t>
            </a:r>
          </a:p>
          <a:p>
            <a:r>
              <a:rPr lang="en-US" dirty="0" smtClean="0"/>
              <a:t>Practice Lead</a:t>
            </a:r>
            <a:endParaRPr lang="en-US" dirty="0"/>
          </a:p>
        </p:txBody>
      </p:sp>
      <p:sp>
        <p:nvSpPr>
          <p:cNvPr id="5" name="Text Placeholder 4"/>
          <p:cNvSpPr>
            <a:spLocks noGrp="1"/>
          </p:cNvSpPr>
          <p:nvPr>
            <p:ph type="body" idx="11"/>
          </p:nvPr>
        </p:nvSpPr>
        <p:spPr/>
        <p:txBody>
          <a:bodyPr/>
          <a:lstStyle/>
          <a:p>
            <a:endParaRPr lang="en-US" dirty="0"/>
          </a:p>
        </p:txBody>
      </p:sp>
    </p:spTree>
    <p:extLst>
      <p:ext uri="{BB962C8B-B14F-4D97-AF65-F5344CB8AC3E}">
        <p14:creationId xmlns:p14="http://schemas.microsoft.com/office/powerpoint/2010/main" val="543732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Dependencies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885" y="947057"/>
            <a:ext cx="8650514" cy="4865914"/>
          </a:xfrm>
          <a:prstGeom prst="rect">
            <a:avLst/>
          </a:prstGeom>
        </p:spPr>
      </p:pic>
    </p:spTree>
    <p:extLst>
      <p:ext uri="{BB962C8B-B14F-4D97-AF65-F5344CB8AC3E}">
        <p14:creationId xmlns:p14="http://schemas.microsoft.com/office/powerpoint/2010/main" val="1728638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Dependencies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885" y="947057"/>
            <a:ext cx="8650514" cy="4865914"/>
          </a:xfrm>
          <a:prstGeom prst="rect">
            <a:avLst/>
          </a:prstGeom>
        </p:spPr>
      </p:pic>
    </p:spTree>
    <p:extLst>
      <p:ext uri="{BB962C8B-B14F-4D97-AF65-F5344CB8AC3E}">
        <p14:creationId xmlns:p14="http://schemas.microsoft.com/office/powerpoint/2010/main" val="18017560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Dependencies</a:t>
            </a:r>
            <a:endParaRPr lang="en-US" dirty="0"/>
          </a:p>
        </p:txBody>
      </p:sp>
      <p:sp>
        <p:nvSpPr>
          <p:cNvPr id="4" name="Rectangle 3"/>
          <p:cNvSpPr/>
          <p:nvPr/>
        </p:nvSpPr>
        <p:spPr>
          <a:xfrm>
            <a:off x="1995227" y="1810434"/>
            <a:ext cx="8207829" cy="3046988"/>
          </a:xfrm>
          <a:prstGeom prst="rect">
            <a:avLst/>
          </a:prstGeom>
        </p:spPr>
        <p:txBody>
          <a:bodyPr wrap="square">
            <a:spAutoFit/>
          </a:bodyPr>
          <a:lstStyle/>
          <a:p>
            <a:pPr algn="ctr"/>
            <a:r>
              <a:rPr lang="en-US" sz="4800" dirty="0"/>
              <a:t>They're resources that you use in code that perform functions/services that you need.</a:t>
            </a:r>
          </a:p>
        </p:txBody>
      </p:sp>
    </p:spTree>
    <p:extLst>
      <p:ext uri="{BB962C8B-B14F-4D97-AF65-F5344CB8AC3E}">
        <p14:creationId xmlns:p14="http://schemas.microsoft.com/office/powerpoint/2010/main" val="21807607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Dependencies</a:t>
            </a:r>
            <a:endParaRPr lang="en-US" dirty="0"/>
          </a:p>
        </p:txBody>
      </p:sp>
      <p:sp>
        <p:nvSpPr>
          <p:cNvPr id="2" name="Rectangle 1"/>
          <p:cNvSpPr/>
          <p:nvPr/>
        </p:nvSpPr>
        <p:spPr>
          <a:xfrm>
            <a:off x="2383972" y="2503715"/>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Code</a:t>
            </a:r>
            <a:endParaRPr lang="en-US" sz="3600" dirty="0"/>
          </a:p>
        </p:txBody>
      </p:sp>
      <p:sp>
        <p:nvSpPr>
          <p:cNvPr id="5" name="Can 4"/>
          <p:cNvSpPr/>
          <p:nvPr/>
        </p:nvSpPr>
        <p:spPr>
          <a:xfrm>
            <a:off x="7707086" y="2166257"/>
            <a:ext cx="1948543" cy="2057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DB</a:t>
            </a:r>
            <a:endParaRPr lang="en-US" sz="3600" dirty="0"/>
          </a:p>
        </p:txBody>
      </p:sp>
      <p:cxnSp>
        <p:nvCxnSpPr>
          <p:cNvPr id="7" name="Straight Arrow Connector 6"/>
          <p:cNvCxnSpPr>
            <a:stCxn id="2" idx="3"/>
            <a:endCxn id="5" idx="2"/>
          </p:cNvCxnSpPr>
          <p:nvPr/>
        </p:nvCxnSpPr>
        <p:spPr>
          <a:xfrm>
            <a:off x="4419600" y="3184072"/>
            <a:ext cx="3287486" cy="10885"/>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4035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Dependencies</a:t>
            </a:r>
            <a:endParaRPr lang="en-US" dirty="0"/>
          </a:p>
        </p:txBody>
      </p:sp>
      <p:sp>
        <p:nvSpPr>
          <p:cNvPr id="2" name="Rectangle 1"/>
          <p:cNvSpPr/>
          <p:nvPr/>
        </p:nvSpPr>
        <p:spPr>
          <a:xfrm>
            <a:off x="2383972" y="2503715"/>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Code</a:t>
            </a:r>
            <a:endParaRPr lang="en-US" sz="3600" dirty="0"/>
          </a:p>
        </p:txBody>
      </p:sp>
      <p:sp>
        <p:nvSpPr>
          <p:cNvPr id="5" name="Can 4"/>
          <p:cNvSpPr/>
          <p:nvPr/>
        </p:nvSpPr>
        <p:spPr>
          <a:xfrm>
            <a:off x="7750629" y="3472543"/>
            <a:ext cx="1948543" cy="2057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DB</a:t>
            </a:r>
            <a:endParaRPr lang="en-US" sz="3600" dirty="0"/>
          </a:p>
        </p:txBody>
      </p:sp>
      <p:sp>
        <p:nvSpPr>
          <p:cNvPr id="6" name="Rectangle 5"/>
          <p:cNvSpPr/>
          <p:nvPr/>
        </p:nvSpPr>
        <p:spPr>
          <a:xfrm>
            <a:off x="7666083" y="773127"/>
            <a:ext cx="2117634"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DB Interface</a:t>
            </a:r>
            <a:endParaRPr lang="en-US" sz="3600" dirty="0"/>
          </a:p>
        </p:txBody>
      </p:sp>
      <p:cxnSp>
        <p:nvCxnSpPr>
          <p:cNvPr id="8" name="Elbow Connector 7"/>
          <p:cNvCxnSpPr>
            <a:stCxn id="6" idx="1"/>
            <a:endCxn id="2" idx="0"/>
          </p:cNvCxnSpPr>
          <p:nvPr/>
        </p:nvCxnSpPr>
        <p:spPr>
          <a:xfrm rot="10800000" flipV="1">
            <a:off x="3401786" y="1453485"/>
            <a:ext cx="4305300" cy="105023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5101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Dependencies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9443" y="1540884"/>
            <a:ext cx="2774305" cy="3623582"/>
          </a:xfrm>
          <a:prstGeom prst="rect">
            <a:avLst/>
          </a:prstGeom>
        </p:spPr>
      </p:pic>
      <p:sp>
        <p:nvSpPr>
          <p:cNvPr id="2" name="Rectangle 1"/>
          <p:cNvSpPr/>
          <p:nvPr/>
        </p:nvSpPr>
        <p:spPr>
          <a:xfrm>
            <a:off x="1571578" y="2290846"/>
            <a:ext cx="4527564" cy="2123658"/>
          </a:xfrm>
          <a:prstGeom prst="rect">
            <a:avLst/>
          </a:prstGeom>
        </p:spPr>
        <p:txBody>
          <a:bodyPr wrap="square">
            <a:spAutoFit/>
          </a:bodyPr>
          <a:lstStyle/>
          <a:p>
            <a:r>
              <a:rPr lang="en-US" sz="4400" dirty="0"/>
              <a:t>"Program to an interface, not an implementation"</a:t>
            </a:r>
          </a:p>
        </p:txBody>
      </p:sp>
    </p:spTree>
    <p:extLst>
      <p:ext uri="{BB962C8B-B14F-4D97-AF65-F5344CB8AC3E}">
        <p14:creationId xmlns:p14="http://schemas.microsoft.com/office/powerpoint/2010/main" val="3720671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Dependencies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241" y="994953"/>
            <a:ext cx="6019801" cy="4815841"/>
          </a:xfrm>
          <a:prstGeom prst="rect">
            <a:avLst/>
          </a:prstGeom>
        </p:spPr>
      </p:pic>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http://listcrux.com/wp-content/uploads/2013/12/Blame-Game.jpg</a:t>
            </a:r>
          </a:p>
        </p:txBody>
      </p:sp>
    </p:spTree>
    <p:extLst>
      <p:ext uri="{BB962C8B-B14F-4D97-AF65-F5344CB8AC3E}">
        <p14:creationId xmlns:p14="http://schemas.microsoft.com/office/powerpoint/2010/main" val="4134878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Dependencies</a:t>
            </a:r>
            <a:endParaRPr lang="en-US" dirty="0"/>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http://westsmog.com/wp-content/uploads/2011/11/PassFail-Small.jpg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5381" y="795142"/>
            <a:ext cx="6264303" cy="4156549"/>
          </a:xfrm>
          <a:prstGeom prst="rect">
            <a:avLst/>
          </a:prstGeom>
        </p:spPr>
      </p:pic>
    </p:spTree>
    <p:extLst>
      <p:ext uri="{BB962C8B-B14F-4D97-AF65-F5344CB8AC3E}">
        <p14:creationId xmlns:p14="http://schemas.microsoft.com/office/powerpoint/2010/main" val="12402436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Dependencies</a:t>
            </a:r>
            <a:endParaRPr lang="en-US" dirty="0"/>
          </a:p>
        </p:txBody>
      </p:sp>
      <p:sp>
        <p:nvSpPr>
          <p:cNvPr id="2" name="Rectangle 1"/>
          <p:cNvSpPr/>
          <p:nvPr/>
        </p:nvSpPr>
        <p:spPr>
          <a:xfrm>
            <a:off x="2383972" y="2503715"/>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Code</a:t>
            </a:r>
            <a:endParaRPr lang="en-US" sz="3600" dirty="0"/>
          </a:p>
        </p:txBody>
      </p:sp>
      <p:sp>
        <p:nvSpPr>
          <p:cNvPr id="5" name="Can 4"/>
          <p:cNvSpPr/>
          <p:nvPr/>
        </p:nvSpPr>
        <p:spPr>
          <a:xfrm>
            <a:off x="7750629" y="3472543"/>
            <a:ext cx="1948543" cy="2057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SQL Server</a:t>
            </a:r>
            <a:endParaRPr lang="en-US" sz="3600" dirty="0"/>
          </a:p>
        </p:txBody>
      </p:sp>
      <p:sp>
        <p:nvSpPr>
          <p:cNvPr id="6" name="Rectangle 5"/>
          <p:cNvSpPr/>
          <p:nvPr/>
        </p:nvSpPr>
        <p:spPr>
          <a:xfrm>
            <a:off x="7661003" y="773127"/>
            <a:ext cx="2127794"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DB Interface</a:t>
            </a:r>
            <a:endParaRPr lang="en-US" sz="3600" dirty="0"/>
          </a:p>
        </p:txBody>
      </p:sp>
      <p:cxnSp>
        <p:nvCxnSpPr>
          <p:cNvPr id="8" name="Elbow Connector 7"/>
          <p:cNvCxnSpPr>
            <a:stCxn id="6" idx="1"/>
            <a:endCxn id="2" idx="0"/>
          </p:cNvCxnSpPr>
          <p:nvPr/>
        </p:nvCxnSpPr>
        <p:spPr>
          <a:xfrm rot="10800000" flipV="1">
            <a:off x="3401786" y="1453485"/>
            <a:ext cx="4305300" cy="105023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7" name="Can 6"/>
          <p:cNvSpPr/>
          <p:nvPr/>
        </p:nvSpPr>
        <p:spPr>
          <a:xfrm>
            <a:off x="5554436" y="3472543"/>
            <a:ext cx="1948543" cy="2057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Oracle</a:t>
            </a:r>
            <a:endParaRPr lang="en-US" sz="3600" dirty="0"/>
          </a:p>
        </p:txBody>
      </p:sp>
      <p:sp>
        <p:nvSpPr>
          <p:cNvPr id="9" name="Can 8"/>
          <p:cNvSpPr/>
          <p:nvPr/>
        </p:nvSpPr>
        <p:spPr>
          <a:xfrm>
            <a:off x="9946822" y="3472543"/>
            <a:ext cx="1948543" cy="20574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MySQL</a:t>
            </a:r>
            <a:endParaRPr lang="en-US" sz="3600" dirty="0"/>
          </a:p>
        </p:txBody>
      </p:sp>
    </p:spTree>
    <p:extLst>
      <p:ext uri="{BB962C8B-B14F-4D97-AF65-F5344CB8AC3E}">
        <p14:creationId xmlns:p14="http://schemas.microsoft.com/office/powerpoint/2010/main" val="19976092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Dependencies</a:t>
            </a:r>
            <a:endParaRPr lang="en-US" dirty="0"/>
          </a:p>
        </p:txBody>
      </p:sp>
      <p:graphicFrame>
        <p:nvGraphicFramePr>
          <p:cNvPr id="4" name="Diagram 3"/>
          <p:cNvGraphicFramePr/>
          <p:nvPr>
            <p:extLst/>
          </p:nvPr>
        </p:nvGraphicFramePr>
        <p:xfrm>
          <a:off x="2156699" y="1176866"/>
          <a:ext cx="7884886" cy="4309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10337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http://www.magenic.com</a:t>
            </a:r>
          </a:p>
          <a:p>
            <a:r>
              <a:rPr lang="en-US" dirty="0"/>
              <a:t>http://www.jasonbock.net</a:t>
            </a:r>
          </a:p>
          <a:p>
            <a:r>
              <a:rPr lang="en-US" dirty="0"/>
              <a:t>https://www.twitter.com/jasonbock</a:t>
            </a:r>
          </a:p>
          <a:p>
            <a:r>
              <a:rPr lang="en-US" dirty="0"/>
              <a:t>https://www.github.com/jasonbock</a:t>
            </a:r>
          </a:p>
          <a:p>
            <a:r>
              <a:rPr lang="en-US" dirty="0"/>
              <a:t>jasonb@magenic.com</a:t>
            </a:r>
          </a:p>
          <a:p>
            <a:endParaRPr lang="en-US" dirty="0"/>
          </a:p>
        </p:txBody>
      </p:sp>
      <p:sp>
        <p:nvSpPr>
          <p:cNvPr id="3" name="Title 2"/>
          <p:cNvSpPr>
            <a:spLocks noGrp="1"/>
          </p:cNvSpPr>
          <p:nvPr>
            <p:ph type="title"/>
          </p:nvPr>
        </p:nvSpPr>
        <p:spPr/>
        <p:txBody>
          <a:bodyPr/>
          <a:lstStyle/>
          <a:p>
            <a:r>
              <a:rPr lang="en-US" dirty="0" smtClean="0"/>
              <a:t>Personal Info</a:t>
            </a:r>
            <a:endParaRPr lang="en-US" dirty="0"/>
          </a:p>
        </p:txBody>
      </p:sp>
    </p:spTree>
    <p:extLst>
      <p:ext uri="{BB962C8B-B14F-4D97-AF65-F5344CB8AC3E}">
        <p14:creationId xmlns:p14="http://schemas.microsoft.com/office/powerpoint/2010/main" val="8896197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Dependencies</a:t>
            </a:r>
            <a:endParaRPr lang="en-US" dirty="0"/>
          </a:p>
        </p:txBody>
      </p:sp>
      <p:graphicFrame>
        <p:nvGraphicFramePr>
          <p:cNvPr id="4" name="Diagram 3"/>
          <p:cNvGraphicFramePr/>
          <p:nvPr>
            <p:extLst/>
          </p:nvPr>
        </p:nvGraphicFramePr>
        <p:xfrm>
          <a:off x="2156699" y="2167466"/>
          <a:ext cx="7884886" cy="24263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71231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Refactoring Code to Use Dependencies</a:t>
            </a:r>
            <a:endParaRPr lang="en-US" dirty="0"/>
          </a:p>
        </p:txBody>
      </p:sp>
      <p:sp>
        <p:nvSpPr>
          <p:cNvPr id="3" name="Text Placeholder 2"/>
          <p:cNvSpPr>
            <a:spLocks noGrp="1"/>
          </p:cNvSpPr>
          <p:nvPr>
            <p:ph type="body" idx="1"/>
          </p:nvPr>
        </p:nvSpPr>
        <p:spPr/>
        <p:txBody>
          <a:bodyPr/>
          <a:lstStyle/>
          <a:p>
            <a:r>
              <a:rPr lang="en-US" dirty="0" smtClean="0"/>
              <a:t>Dependencies Demystified</a:t>
            </a:r>
            <a:endParaRPr lang="en-US" dirty="0"/>
          </a:p>
        </p:txBody>
      </p:sp>
    </p:spTree>
    <p:extLst>
      <p:ext uri="{BB962C8B-B14F-4D97-AF65-F5344CB8AC3E}">
        <p14:creationId xmlns:p14="http://schemas.microsoft.com/office/powerpoint/2010/main" val="14444577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Containers</a:t>
            </a:r>
            <a:endParaRPr lang="en-US" dirty="0"/>
          </a:p>
        </p:txBody>
      </p:sp>
      <p:sp>
        <p:nvSpPr>
          <p:cNvPr id="2" name="Rectangle 1"/>
          <p:cNvSpPr/>
          <p:nvPr/>
        </p:nvSpPr>
        <p:spPr>
          <a:xfrm>
            <a:off x="555172" y="117565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Code</a:t>
            </a:r>
            <a:endParaRPr lang="en-US" sz="3600" dirty="0"/>
          </a:p>
        </p:txBody>
      </p:sp>
      <p:sp>
        <p:nvSpPr>
          <p:cNvPr id="6" name="Rectangle 5"/>
          <p:cNvSpPr/>
          <p:nvPr/>
        </p:nvSpPr>
        <p:spPr>
          <a:xfrm>
            <a:off x="9025043" y="2808757"/>
            <a:ext cx="2786743"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Dependency</a:t>
            </a:r>
            <a:endParaRPr lang="en-US" sz="3600" dirty="0"/>
          </a:p>
        </p:txBody>
      </p:sp>
      <p:cxnSp>
        <p:nvCxnSpPr>
          <p:cNvPr id="8" name="Elbow Connector 7"/>
          <p:cNvCxnSpPr>
            <a:stCxn id="6" idx="0"/>
            <a:endCxn id="2" idx="0"/>
          </p:cNvCxnSpPr>
          <p:nvPr/>
        </p:nvCxnSpPr>
        <p:spPr>
          <a:xfrm rot="16200000" flipV="1">
            <a:off x="5179152" y="-2430507"/>
            <a:ext cx="1633099" cy="8845429"/>
          </a:xfrm>
          <a:prstGeom prst="bentConnector3">
            <a:avLst>
              <a:gd name="adj1" fmla="val 113998"/>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971801" y="1415144"/>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Code</a:t>
            </a:r>
            <a:endParaRPr lang="en-US" sz="3600" dirty="0"/>
          </a:p>
        </p:txBody>
      </p:sp>
      <p:sp>
        <p:nvSpPr>
          <p:cNvPr id="14" name="Rectangle 13"/>
          <p:cNvSpPr/>
          <p:nvPr/>
        </p:nvSpPr>
        <p:spPr>
          <a:xfrm>
            <a:off x="5388430" y="1687287"/>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Code</a:t>
            </a:r>
            <a:endParaRPr lang="en-US" sz="3600" dirty="0"/>
          </a:p>
        </p:txBody>
      </p:sp>
      <p:sp>
        <p:nvSpPr>
          <p:cNvPr id="15" name="Rectangle 14"/>
          <p:cNvSpPr/>
          <p:nvPr/>
        </p:nvSpPr>
        <p:spPr>
          <a:xfrm>
            <a:off x="555172" y="445225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Code</a:t>
            </a:r>
            <a:endParaRPr lang="en-US" sz="3600" dirty="0"/>
          </a:p>
        </p:txBody>
      </p:sp>
      <p:sp>
        <p:nvSpPr>
          <p:cNvPr id="16" name="Rectangle 15"/>
          <p:cNvSpPr/>
          <p:nvPr/>
        </p:nvSpPr>
        <p:spPr>
          <a:xfrm>
            <a:off x="2971801" y="412592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Code</a:t>
            </a:r>
            <a:endParaRPr lang="en-US" sz="3600" dirty="0"/>
          </a:p>
        </p:txBody>
      </p:sp>
      <p:sp>
        <p:nvSpPr>
          <p:cNvPr id="17" name="Rectangle 16"/>
          <p:cNvSpPr/>
          <p:nvPr/>
        </p:nvSpPr>
        <p:spPr>
          <a:xfrm>
            <a:off x="5388430" y="3771901"/>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Code</a:t>
            </a:r>
            <a:endParaRPr lang="en-US" sz="3600" dirty="0"/>
          </a:p>
        </p:txBody>
      </p:sp>
      <p:cxnSp>
        <p:nvCxnSpPr>
          <p:cNvPr id="18" name="Elbow Connector 17"/>
          <p:cNvCxnSpPr>
            <a:stCxn id="6" idx="0"/>
            <a:endCxn id="13" idx="0"/>
          </p:cNvCxnSpPr>
          <p:nvPr/>
        </p:nvCxnSpPr>
        <p:spPr>
          <a:xfrm rot="16200000" flipV="1">
            <a:off x="6507209" y="-1102449"/>
            <a:ext cx="1393613" cy="6428800"/>
          </a:xfrm>
          <a:prstGeom prst="bentConnector3">
            <a:avLst>
              <a:gd name="adj1" fmla="val 116403"/>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0800000">
            <a:off x="7424058" y="2367644"/>
            <a:ext cx="1600985" cy="1121470"/>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6" idx="2"/>
            <a:endCxn id="15" idx="2"/>
          </p:cNvCxnSpPr>
          <p:nvPr/>
        </p:nvCxnSpPr>
        <p:spPr>
          <a:xfrm rot="5400000">
            <a:off x="5173951" y="568507"/>
            <a:ext cx="1643501" cy="8845429"/>
          </a:xfrm>
          <a:prstGeom prst="bentConnector3">
            <a:avLst>
              <a:gd name="adj1" fmla="val 113909"/>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6" idx="2"/>
            <a:endCxn id="16" idx="2"/>
          </p:cNvCxnSpPr>
          <p:nvPr/>
        </p:nvCxnSpPr>
        <p:spPr>
          <a:xfrm rot="5400000">
            <a:off x="6545430" y="1613656"/>
            <a:ext cx="1317171" cy="6428800"/>
          </a:xfrm>
          <a:prstGeom prst="bentConnector3">
            <a:avLst>
              <a:gd name="adj1" fmla="val 117355"/>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6" idx="1"/>
            <a:endCxn id="17" idx="3"/>
          </p:cNvCxnSpPr>
          <p:nvPr/>
        </p:nvCxnSpPr>
        <p:spPr>
          <a:xfrm rot="10800000" flipV="1">
            <a:off x="7424059" y="3489114"/>
            <a:ext cx="1600985" cy="963144"/>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914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Containers</a:t>
            </a:r>
            <a:endParaRPr lang="en-US" dirty="0"/>
          </a:p>
        </p:txBody>
      </p:sp>
      <p:sp>
        <p:nvSpPr>
          <p:cNvPr id="4" name="TextBox 3"/>
          <p:cNvSpPr txBox="1"/>
          <p:nvPr/>
        </p:nvSpPr>
        <p:spPr>
          <a:xfrm>
            <a:off x="2253343" y="2296885"/>
            <a:ext cx="8017451" cy="1446550"/>
          </a:xfrm>
          <a:prstGeom prst="rect">
            <a:avLst/>
          </a:prstGeom>
          <a:noFill/>
        </p:spPr>
        <p:txBody>
          <a:bodyPr wrap="none" rtlCol="0">
            <a:spAutoFit/>
          </a:bodyPr>
          <a:lstStyle/>
          <a:p>
            <a:pPr algn="ctr"/>
            <a:r>
              <a:rPr lang="en-US" sz="8800" dirty="0" smtClean="0"/>
              <a:t>Virtualize “new”!</a:t>
            </a:r>
            <a:endParaRPr lang="en-US" sz="8800" dirty="0"/>
          </a:p>
        </p:txBody>
      </p:sp>
      <p:sp>
        <p:nvSpPr>
          <p:cNvPr id="19" name="TextBox 18"/>
          <p:cNvSpPr txBox="1"/>
          <p:nvPr/>
        </p:nvSpPr>
        <p:spPr>
          <a:xfrm>
            <a:off x="5219573" y="3592285"/>
            <a:ext cx="2084994" cy="707886"/>
          </a:xfrm>
          <a:prstGeom prst="rect">
            <a:avLst/>
          </a:prstGeom>
          <a:noFill/>
        </p:spPr>
        <p:txBody>
          <a:bodyPr wrap="none" rtlCol="0">
            <a:spAutoFit/>
          </a:bodyPr>
          <a:lstStyle/>
          <a:p>
            <a:pPr algn="ctr"/>
            <a:r>
              <a:rPr lang="en-US" sz="4000" dirty="0" smtClean="0"/>
              <a:t>…or not?</a:t>
            </a:r>
            <a:endParaRPr lang="en-US" sz="4000" dirty="0"/>
          </a:p>
        </p:txBody>
      </p:sp>
    </p:spTree>
    <p:extLst>
      <p:ext uri="{BB962C8B-B14F-4D97-AF65-F5344CB8AC3E}">
        <p14:creationId xmlns:p14="http://schemas.microsoft.com/office/powerpoint/2010/main" val="3222456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Containers</a:t>
            </a:r>
            <a:endParaRPr lang="en-US" dirty="0"/>
          </a:p>
        </p:txBody>
      </p:sp>
      <p:sp>
        <p:nvSpPr>
          <p:cNvPr id="2" name="Rectangle 1"/>
          <p:cNvSpPr/>
          <p:nvPr/>
        </p:nvSpPr>
        <p:spPr>
          <a:xfrm>
            <a:off x="555172" y="117565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Code</a:t>
            </a:r>
            <a:endParaRPr lang="en-US" sz="3600" dirty="0"/>
          </a:p>
        </p:txBody>
      </p:sp>
      <p:sp>
        <p:nvSpPr>
          <p:cNvPr id="6" name="Rectangle 5"/>
          <p:cNvSpPr/>
          <p:nvPr/>
        </p:nvSpPr>
        <p:spPr>
          <a:xfrm>
            <a:off x="9025043" y="2808757"/>
            <a:ext cx="2786743"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IoC.Container</a:t>
            </a:r>
            <a:endParaRPr lang="en-US" sz="3200" dirty="0"/>
          </a:p>
        </p:txBody>
      </p:sp>
      <p:cxnSp>
        <p:nvCxnSpPr>
          <p:cNvPr id="8" name="Elbow Connector 7"/>
          <p:cNvCxnSpPr>
            <a:stCxn id="6" idx="0"/>
            <a:endCxn id="2" idx="0"/>
          </p:cNvCxnSpPr>
          <p:nvPr/>
        </p:nvCxnSpPr>
        <p:spPr>
          <a:xfrm rot="16200000" flipV="1">
            <a:off x="5179152" y="-2430507"/>
            <a:ext cx="1633099" cy="8845429"/>
          </a:xfrm>
          <a:prstGeom prst="bentConnector3">
            <a:avLst>
              <a:gd name="adj1" fmla="val 113998"/>
            </a:avLst>
          </a:prstGeom>
          <a:ln w="25400">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971801" y="1415144"/>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Code</a:t>
            </a:r>
            <a:endParaRPr lang="en-US" sz="3600" dirty="0"/>
          </a:p>
        </p:txBody>
      </p:sp>
      <p:sp>
        <p:nvSpPr>
          <p:cNvPr id="14" name="Rectangle 13"/>
          <p:cNvSpPr/>
          <p:nvPr/>
        </p:nvSpPr>
        <p:spPr>
          <a:xfrm>
            <a:off x="5388430" y="1687287"/>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Code</a:t>
            </a:r>
            <a:endParaRPr lang="en-US" sz="3600" dirty="0"/>
          </a:p>
        </p:txBody>
      </p:sp>
      <p:sp>
        <p:nvSpPr>
          <p:cNvPr id="15" name="Rectangle 14"/>
          <p:cNvSpPr/>
          <p:nvPr/>
        </p:nvSpPr>
        <p:spPr>
          <a:xfrm>
            <a:off x="555172" y="445225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Code</a:t>
            </a:r>
            <a:endParaRPr lang="en-US" sz="3600" dirty="0"/>
          </a:p>
        </p:txBody>
      </p:sp>
      <p:sp>
        <p:nvSpPr>
          <p:cNvPr id="16" name="Rectangle 15"/>
          <p:cNvSpPr/>
          <p:nvPr/>
        </p:nvSpPr>
        <p:spPr>
          <a:xfrm>
            <a:off x="2971801" y="412592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Code</a:t>
            </a:r>
            <a:endParaRPr lang="en-US" sz="3600" dirty="0"/>
          </a:p>
        </p:txBody>
      </p:sp>
      <p:sp>
        <p:nvSpPr>
          <p:cNvPr id="17" name="Rectangle 16"/>
          <p:cNvSpPr/>
          <p:nvPr/>
        </p:nvSpPr>
        <p:spPr>
          <a:xfrm>
            <a:off x="5388430" y="3771901"/>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Code</a:t>
            </a:r>
            <a:endParaRPr lang="en-US" sz="3600" dirty="0"/>
          </a:p>
        </p:txBody>
      </p:sp>
      <p:cxnSp>
        <p:nvCxnSpPr>
          <p:cNvPr id="18" name="Elbow Connector 17"/>
          <p:cNvCxnSpPr>
            <a:stCxn id="6" idx="0"/>
            <a:endCxn id="13" idx="0"/>
          </p:cNvCxnSpPr>
          <p:nvPr/>
        </p:nvCxnSpPr>
        <p:spPr>
          <a:xfrm rot="16200000" flipV="1">
            <a:off x="6507209" y="-1102449"/>
            <a:ext cx="1393613" cy="6428800"/>
          </a:xfrm>
          <a:prstGeom prst="bentConnector3">
            <a:avLst>
              <a:gd name="adj1" fmla="val 116403"/>
            </a:avLst>
          </a:prstGeom>
          <a:ln w="25400">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0800000">
            <a:off x="7424058" y="2367644"/>
            <a:ext cx="1600985" cy="1121470"/>
          </a:xfrm>
          <a:prstGeom prst="bentConnector3">
            <a:avLst>
              <a:gd name="adj1" fmla="val 50000"/>
            </a:avLst>
          </a:prstGeom>
          <a:ln w="25400">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6" idx="2"/>
            <a:endCxn id="15" idx="2"/>
          </p:cNvCxnSpPr>
          <p:nvPr/>
        </p:nvCxnSpPr>
        <p:spPr>
          <a:xfrm rot="5400000">
            <a:off x="5173951" y="568507"/>
            <a:ext cx="1643501" cy="8845429"/>
          </a:xfrm>
          <a:prstGeom prst="bentConnector3">
            <a:avLst>
              <a:gd name="adj1" fmla="val 113909"/>
            </a:avLst>
          </a:prstGeom>
          <a:ln w="25400">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6" idx="2"/>
            <a:endCxn id="16" idx="2"/>
          </p:cNvCxnSpPr>
          <p:nvPr/>
        </p:nvCxnSpPr>
        <p:spPr>
          <a:xfrm rot="5400000">
            <a:off x="6545430" y="1613656"/>
            <a:ext cx="1317171" cy="6428800"/>
          </a:xfrm>
          <a:prstGeom prst="bentConnector3">
            <a:avLst>
              <a:gd name="adj1" fmla="val 117355"/>
            </a:avLst>
          </a:prstGeom>
          <a:ln w="25400">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6" idx="1"/>
            <a:endCxn id="17" idx="3"/>
          </p:cNvCxnSpPr>
          <p:nvPr/>
        </p:nvCxnSpPr>
        <p:spPr>
          <a:xfrm rot="10800000" flipV="1">
            <a:off x="7424059" y="3489114"/>
            <a:ext cx="1600985" cy="963144"/>
          </a:xfrm>
          <a:prstGeom prst="bentConnector3">
            <a:avLst>
              <a:gd name="adj1" fmla="val 50000"/>
            </a:avLst>
          </a:prstGeom>
          <a:ln w="25400">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3417093" y="795142"/>
            <a:ext cx="5157216" cy="5159344"/>
            <a:chOff x="3417093" y="795142"/>
            <a:chExt cx="5157216" cy="5159344"/>
          </a:xfrm>
        </p:grpSpPr>
        <p:sp>
          <p:nvSpPr>
            <p:cNvPr id="4" name="Oval 3"/>
            <p:cNvSpPr/>
            <p:nvPr/>
          </p:nvSpPr>
          <p:spPr>
            <a:xfrm>
              <a:off x="3417093" y="795142"/>
              <a:ext cx="5157216" cy="5159344"/>
            </a:xfrm>
            <a:prstGeom prst="ellipse">
              <a:avLst/>
            </a:prstGeom>
            <a:noFill/>
            <a:ln w="139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4" idx="1"/>
              <a:endCxn id="4" idx="5"/>
            </p:cNvCxnSpPr>
            <p:nvPr/>
          </p:nvCxnSpPr>
          <p:spPr>
            <a:xfrm>
              <a:off x="4172350" y="1550710"/>
              <a:ext cx="3646702" cy="364820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614103" y="2026818"/>
            <a:ext cx="1154672" cy="1191987"/>
            <a:chOff x="10657114" y="1175657"/>
            <a:chExt cx="1154672" cy="1191987"/>
          </a:xfrm>
        </p:grpSpPr>
        <p:cxnSp>
          <p:nvCxnSpPr>
            <p:cNvPr id="12" name="Straight Connector 11"/>
            <p:cNvCxnSpPr/>
            <p:nvPr/>
          </p:nvCxnSpPr>
          <p:spPr>
            <a:xfrm>
              <a:off x="10657114" y="1175657"/>
              <a:ext cx="1154672" cy="1191987"/>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10675766" y="1205956"/>
              <a:ext cx="1059034" cy="116168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9064037" y="4613547"/>
            <a:ext cx="1154672" cy="1191987"/>
            <a:chOff x="10657114" y="1175657"/>
            <a:chExt cx="1154672" cy="1191987"/>
          </a:xfrm>
        </p:grpSpPr>
        <p:cxnSp>
          <p:nvCxnSpPr>
            <p:cNvPr id="29" name="Straight Connector 28"/>
            <p:cNvCxnSpPr/>
            <p:nvPr/>
          </p:nvCxnSpPr>
          <p:spPr>
            <a:xfrm>
              <a:off x="10657114" y="1175657"/>
              <a:ext cx="1154672" cy="1191987"/>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0675766" y="1205956"/>
              <a:ext cx="1059034" cy="116168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725762" y="1283880"/>
            <a:ext cx="1154672" cy="1191987"/>
            <a:chOff x="10657114" y="1175657"/>
            <a:chExt cx="1154672" cy="1191987"/>
          </a:xfrm>
        </p:grpSpPr>
        <p:cxnSp>
          <p:nvCxnSpPr>
            <p:cNvPr id="33" name="Straight Connector 32"/>
            <p:cNvCxnSpPr/>
            <p:nvPr/>
          </p:nvCxnSpPr>
          <p:spPr>
            <a:xfrm>
              <a:off x="10657114" y="1175657"/>
              <a:ext cx="1154672" cy="1191987"/>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0675766" y="1205956"/>
              <a:ext cx="1059034" cy="116168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747124" y="4095748"/>
            <a:ext cx="1154672" cy="1191987"/>
            <a:chOff x="10657114" y="1175657"/>
            <a:chExt cx="1154672" cy="1191987"/>
          </a:xfrm>
        </p:grpSpPr>
        <p:cxnSp>
          <p:nvCxnSpPr>
            <p:cNvPr id="36" name="Straight Connector 35"/>
            <p:cNvCxnSpPr/>
            <p:nvPr/>
          </p:nvCxnSpPr>
          <p:spPr>
            <a:xfrm>
              <a:off x="10657114" y="1175657"/>
              <a:ext cx="1154672" cy="1191987"/>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10675766" y="1205956"/>
              <a:ext cx="1059034" cy="116168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8874168" y="283510"/>
            <a:ext cx="1154672" cy="1191987"/>
            <a:chOff x="10657114" y="1175657"/>
            <a:chExt cx="1154672" cy="1191987"/>
          </a:xfrm>
        </p:grpSpPr>
        <p:cxnSp>
          <p:nvCxnSpPr>
            <p:cNvPr id="39" name="Straight Connector 38"/>
            <p:cNvCxnSpPr/>
            <p:nvPr/>
          </p:nvCxnSpPr>
          <p:spPr>
            <a:xfrm>
              <a:off x="10657114" y="1175657"/>
              <a:ext cx="1154672" cy="1191987"/>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10675766" y="1205956"/>
              <a:ext cx="1059034" cy="116168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p:nvGrpSpPr>
        <p:grpSpPr>
          <a:xfrm>
            <a:off x="9883442" y="2824844"/>
            <a:ext cx="1154672" cy="1191987"/>
            <a:chOff x="10657114" y="1175657"/>
            <a:chExt cx="1154672" cy="1191987"/>
          </a:xfrm>
        </p:grpSpPr>
        <p:cxnSp>
          <p:nvCxnSpPr>
            <p:cNvPr id="42" name="Straight Connector 41"/>
            <p:cNvCxnSpPr/>
            <p:nvPr/>
          </p:nvCxnSpPr>
          <p:spPr>
            <a:xfrm>
              <a:off x="10657114" y="1175657"/>
              <a:ext cx="1154672" cy="1191987"/>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10675766" y="1205956"/>
              <a:ext cx="1059034" cy="1161688"/>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883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250"/>
                                  </p:stCondLst>
                                  <p:childTnLst>
                                    <p:set>
                                      <p:cBhvr>
                                        <p:cTn id="35" dur="1" fill="hold">
                                          <p:stCondLst>
                                            <p:cond delay="0"/>
                                          </p:stCondLst>
                                        </p:cTn>
                                        <p:tgtEl>
                                          <p:spTgt spid="38"/>
                                        </p:tgtEl>
                                        <p:attrNameLst>
                                          <p:attrName>style.visibility</p:attrName>
                                        </p:attrNameLst>
                                      </p:cBhvr>
                                      <p:to>
                                        <p:strVal val="visible"/>
                                      </p:to>
                                    </p:set>
                                  </p:childTnLst>
                                </p:cTn>
                              </p:par>
                            </p:childTnLst>
                          </p:cTn>
                        </p:par>
                        <p:par>
                          <p:cTn id="36" fill="hold">
                            <p:stCondLst>
                              <p:cond delay="250"/>
                            </p:stCondLst>
                            <p:childTnLst>
                              <p:par>
                                <p:cTn id="37" presetID="1" presetClass="entr" presetSubtype="0" fill="hold" nodeType="afterEffect">
                                  <p:stCondLst>
                                    <p:cond delay="250"/>
                                  </p:stCondLst>
                                  <p:childTnLst>
                                    <p:set>
                                      <p:cBhvr>
                                        <p:cTn id="38" dur="1" fill="hold">
                                          <p:stCondLst>
                                            <p:cond delay="0"/>
                                          </p:stCondLst>
                                        </p:cTn>
                                        <p:tgtEl>
                                          <p:spTgt spid="35"/>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nodeType="afterEffect">
                                  <p:stCondLst>
                                    <p:cond delay="250"/>
                                  </p:stCondLst>
                                  <p:childTnLst>
                                    <p:set>
                                      <p:cBhvr>
                                        <p:cTn id="41" dur="1" fill="hold">
                                          <p:stCondLst>
                                            <p:cond delay="0"/>
                                          </p:stCondLst>
                                        </p:cTn>
                                        <p:tgtEl>
                                          <p:spTgt spid="25"/>
                                        </p:tgtEl>
                                        <p:attrNameLst>
                                          <p:attrName>style.visibility</p:attrName>
                                        </p:attrNameLst>
                                      </p:cBhvr>
                                      <p:to>
                                        <p:strVal val="visible"/>
                                      </p:to>
                                    </p:set>
                                  </p:childTnLst>
                                </p:cTn>
                              </p:par>
                            </p:childTnLst>
                          </p:cTn>
                        </p:par>
                        <p:par>
                          <p:cTn id="42" fill="hold">
                            <p:stCondLst>
                              <p:cond delay="750"/>
                            </p:stCondLst>
                            <p:childTnLst>
                              <p:par>
                                <p:cTn id="43" presetID="1" presetClass="entr" presetSubtype="0" fill="hold" nodeType="afterEffect">
                                  <p:stCondLst>
                                    <p:cond delay="250"/>
                                  </p:stCondLst>
                                  <p:childTnLst>
                                    <p:set>
                                      <p:cBhvr>
                                        <p:cTn id="44" dur="1" fill="hold">
                                          <p:stCondLst>
                                            <p:cond delay="0"/>
                                          </p:stCondLst>
                                        </p:cTn>
                                        <p:tgtEl>
                                          <p:spTgt spid="28"/>
                                        </p:tgtEl>
                                        <p:attrNameLst>
                                          <p:attrName>style.visibility</p:attrName>
                                        </p:attrNameLst>
                                      </p:cBhvr>
                                      <p:to>
                                        <p:strVal val="visible"/>
                                      </p:to>
                                    </p:set>
                                  </p:childTnLst>
                                </p:cTn>
                              </p:par>
                            </p:childTnLst>
                          </p:cTn>
                        </p:par>
                        <p:par>
                          <p:cTn id="45" fill="hold">
                            <p:stCondLst>
                              <p:cond delay="1000"/>
                            </p:stCondLst>
                            <p:childTnLst>
                              <p:par>
                                <p:cTn id="46" presetID="1" presetClass="entr" presetSubtype="0" fill="hold" nodeType="afterEffect">
                                  <p:stCondLst>
                                    <p:cond delay="250"/>
                                  </p:stCondLst>
                                  <p:childTnLst>
                                    <p:set>
                                      <p:cBhvr>
                                        <p:cTn id="47"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idx="1"/>
            <p:extLst/>
          </p:nvPr>
        </p:nvGraphicFramePr>
        <p:xfrm>
          <a:off x="432154" y="647065"/>
          <a:ext cx="11430000" cy="4810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53737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Containers</a:t>
            </a:r>
            <a:endParaRPr lang="en-US" dirty="0"/>
          </a:p>
        </p:txBody>
      </p:sp>
      <p:sp>
        <p:nvSpPr>
          <p:cNvPr id="2" name="Rectangle 1"/>
          <p:cNvSpPr/>
          <p:nvPr/>
        </p:nvSpPr>
        <p:spPr>
          <a:xfrm>
            <a:off x="555172" y="117565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Code</a:t>
            </a:r>
            <a:endParaRPr lang="en-US" sz="3600" dirty="0"/>
          </a:p>
        </p:txBody>
      </p:sp>
      <p:sp>
        <p:nvSpPr>
          <p:cNvPr id="6" name="Rectangle 5"/>
          <p:cNvSpPr/>
          <p:nvPr/>
        </p:nvSpPr>
        <p:spPr>
          <a:xfrm>
            <a:off x="9025043" y="2808757"/>
            <a:ext cx="2786743"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Composition Root</a:t>
            </a:r>
            <a:endParaRPr lang="en-US" sz="3600" dirty="0"/>
          </a:p>
        </p:txBody>
      </p:sp>
      <p:cxnSp>
        <p:nvCxnSpPr>
          <p:cNvPr id="8" name="Elbow Connector 7"/>
          <p:cNvCxnSpPr>
            <a:stCxn id="6" idx="0"/>
            <a:endCxn id="2" idx="0"/>
          </p:cNvCxnSpPr>
          <p:nvPr/>
        </p:nvCxnSpPr>
        <p:spPr>
          <a:xfrm rot="16200000" flipV="1">
            <a:off x="5179152" y="-2430507"/>
            <a:ext cx="1633099" cy="8845429"/>
          </a:xfrm>
          <a:prstGeom prst="bentConnector3">
            <a:avLst>
              <a:gd name="adj1" fmla="val 113998"/>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971801" y="1415144"/>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Code</a:t>
            </a:r>
            <a:endParaRPr lang="en-US" sz="3600" dirty="0"/>
          </a:p>
        </p:txBody>
      </p:sp>
      <p:sp>
        <p:nvSpPr>
          <p:cNvPr id="14" name="Rectangle 13"/>
          <p:cNvSpPr/>
          <p:nvPr/>
        </p:nvSpPr>
        <p:spPr>
          <a:xfrm>
            <a:off x="5388430" y="1687287"/>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Code</a:t>
            </a:r>
            <a:endParaRPr lang="en-US" sz="3600" dirty="0"/>
          </a:p>
        </p:txBody>
      </p:sp>
      <p:sp>
        <p:nvSpPr>
          <p:cNvPr id="15" name="Rectangle 14"/>
          <p:cNvSpPr/>
          <p:nvPr/>
        </p:nvSpPr>
        <p:spPr>
          <a:xfrm>
            <a:off x="555172" y="445225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Code</a:t>
            </a:r>
            <a:endParaRPr lang="en-US" sz="3600" dirty="0"/>
          </a:p>
        </p:txBody>
      </p:sp>
      <p:sp>
        <p:nvSpPr>
          <p:cNvPr id="16" name="Rectangle 15"/>
          <p:cNvSpPr/>
          <p:nvPr/>
        </p:nvSpPr>
        <p:spPr>
          <a:xfrm>
            <a:off x="2971801" y="4125928"/>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Code</a:t>
            </a:r>
            <a:endParaRPr lang="en-US" sz="3600" dirty="0"/>
          </a:p>
        </p:txBody>
      </p:sp>
      <p:sp>
        <p:nvSpPr>
          <p:cNvPr id="17" name="Rectangle 16"/>
          <p:cNvSpPr/>
          <p:nvPr/>
        </p:nvSpPr>
        <p:spPr>
          <a:xfrm>
            <a:off x="5388430" y="3771901"/>
            <a:ext cx="2035628"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Code</a:t>
            </a:r>
            <a:endParaRPr lang="en-US" sz="3600" dirty="0"/>
          </a:p>
        </p:txBody>
      </p:sp>
      <p:cxnSp>
        <p:nvCxnSpPr>
          <p:cNvPr id="18" name="Elbow Connector 17"/>
          <p:cNvCxnSpPr>
            <a:stCxn id="6" idx="0"/>
            <a:endCxn id="13" idx="0"/>
          </p:cNvCxnSpPr>
          <p:nvPr/>
        </p:nvCxnSpPr>
        <p:spPr>
          <a:xfrm rot="16200000" flipV="1">
            <a:off x="6507209" y="-1102449"/>
            <a:ext cx="1393613" cy="6428800"/>
          </a:xfrm>
          <a:prstGeom prst="bentConnector3">
            <a:avLst>
              <a:gd name="adj1" fmla="val 116403"/>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0800000">
            <a:off x="7424058" y="2367644"/>
            <a:ext cx="1600985" cy="1121470"/>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6" idx="2"/>
            <a:endCxn id="15" idx="2"/>
          </p:cNvCxnSpPr>
          <p:nvPr/>
        </p:nvCxnSpPr>
        <p:spPr>
          <a:xfrm rot="5400000">
            <a:off x="5173951" y="568507"/>
            <a:ext cx="1643501" cy="8845429"/>
          </a:xfrm>
          <a:prstGeom prst="bentConnector3">
            <a:avLst>
              <a:gd name="adj1" fmla="val 113909"/>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6" idx="2"/>
            <a:endCxn id="16" idx="2"/>
          </p:cNvCxnSpPr>
          <p:nvPr/>
        </p:nvCxnSpPr>
        <p:spPr>
          <a:xfrm rot="5400000">
            <a:off x="6545430" y="1613656"/>
            <a:ext cx="1317171" cy="6428800"/>
          </a:xfrm>
          <a:prstGeom prst="bentConnector3">
            <a:avLst>
              <a:gd name="adj1" fmla="val 117355"/>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6" idx="1"/>
            <a:endCxn id="17" idx="3"/>
          </p:cNvCxnSpPr>
          <p:nvPr/>
        </p:nvCxnSpPr>
        <p:spPr>
          <a:xfrm rot="10800000" flipV="1">
            <a:off x="7424059" y="3489114"/>
            <a:ext cx="1600985" cy="963144"/>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80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Containers</a:t>
            </a:r>
            <a:endParaRPr lang="en-US" dirty="0"/>
          </a:p>
        </p:txBody>
      </p:sp>
      <p:graphicFrame>
        <p:nvGraphicFramePr>
          <p:cNvPr id="4" name="Diagram 3"/>
          <p:cNvGraphicFramePr/>
          <p:nvPr>
            <p:extLst/>
          </p:nvPr>
        </p:nvGraphicFramePr>
        <p:xfrm>
          <a:off x="2156699" y="1317172"/>
          <a:ext cx="7884886" cy="40059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67662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DIY IOC Implementation</a:t>
            </a:r>
            <a:endParaRPr lang="en-US" dirty="0"/>
          </a:p>
        </p:txBody>
      </p:sp>
      <p:sp>
        <p:nvSpPr>
          <p:cNvPr id="3" name="Text Placeholder 2"/>
          <p:cNvSpPr>
            <a:spLocks noGrp="1"/>
          </p:cNvSpPr>
          <p:nvPr>
            <p:ph type="body" idx="1"/>
          </p:nvPr>
        </p:nvSpPr>
        <p:spPr/>
        <p:txBody>
          <a:bodyPr/>
          <a:lstStyle/>
          <a:p>
            <a:r>
              <a:rPr lang="en-US" dirty="0" smtClean="0"/>
              <a:t>Dependencies Demystified</a:t>
            </a:r>
            <a:endParaRPr lang="en-US" dirty="0"/>
          </a:p>
        </p:txBody>
      </p:sp>
    </p:spTree>
    <p:extLst>
      <p:ext uri="{BB962C8B-B14F-4D97-AF65-F5344CB8AC3E}">
        <p14:creationId xmlns:p14="http://schemas.microsoft.com/office/powerpoint/2010/main" val="7396448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Containers</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0" y="1143000"/>
            <a:ext cx="8128000" cy="4572000"/>
          </a:xfrm>
          <a:prstGeom prst="rect">
            <a:avLst/>
          </a:prstGeom>
        </p:spPr>
      </p:pic>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http://netstorage.discovery.com/feeds/brightcove/asset-stills/dsc/136734381737214045601501197_SQUARE_WHEELS.jpg</a:t>
            </a:r>
          </a:p>
        </p:txBody>
      </p:sp>
    </p:spTree>
    <p:extLst>
      <p:ext uri="{BB962C8B-B14F-4D97-AF65-F5344CB8AC3E}">
        <p14:creationId xmlns:p14="http://schemas.microsoft.com/office/powerpoint/2010/main" val="18183020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Downloads</a:t>
            </a:r>
            <a:endParaRPr lang="en-US" dirty="0"/>
          </a:p>
        </p:txBody>
      </p:sp>
      <p:sp>
        <p:nvSpPr>
          <p:cNvPr id="5" name="Content Placeholder 1"/>
          <p:cNvSpPr>
            <a:spLocks noGrp="1"/>
          </p:cNvSpPr>
          <p:nvPr>
            <p:ph idx="1"/>
          </p:nvPr>
        </p:nvSpPr>
        <p:spPr>
          <a:xfrm>
            <a:off x="432154" y="911225"/>
            <a:ext cx="11430000" cy="4810845"/>
          </a:xfrm>
        </p:spPr>
        <p:txBody>
          <a:bodyPr anchor="ctr" anchorCtr="0"/>
          <a:lstStyle/>
          <a:p>
            <a:pPr marL="68580" indent="0" algn="ctr">
              <a:buNone/>
            </a:pPr>
            <a:r>
              <a:rPr lang="en-US" sz="4000" dirty="0"/>
              <a:t>https://github.com/JasonBock</a:t>
            </a:r>
            <a:r>
              <a:rPr lang="en-US" sz="4000" dirty="0" smtClean="0"/>
              <a:t>/</a:t>
            </a:r>
          </a:p>
          <a:p>
            <a:pPr marL="68580" indent="0" algn="ctr">
              <a:buNone/>
            </a:pPr>
            <a:r>
              <a:rPr lang="en-US" sz="4000" dirty="0" err="1" smtClean="0"/>
              <a:t>DependenciesDemystified</a:t>
            </a:r>
            <a:endParaRPr lang="en-US" sz="4000" dirty="0" smtClean="0"/>
          </a:p>
          <a:p>
            <a:pPr marL="68580" indent="0" algn="ctr">
              <a:buNone/>
            </a:pPr>
            <a:endParaRPr lang="en-US" sz="4000" dirty="0"/>
          </a:p>
          <a:p>
            <a:pPr marL="68580" indent="0" algn="ctr">
              <a:buNone/>
            </a:pPr>
            <a:r>
              <a:rPr lang="en-US" sz="4000" dirty="0"/>
              <a:t>https://www.slideshare.net/JasonBock2</a:t>
            </a:r>
            <a:r>
              <a:rPr lang="en-US" sz="4000" dirty="0" smtClean="0"/>
              <a:t>/</a:t>
            </a:r>
          </a:p>
          <a:p>
            <a:pPr marL="68580" indent="0" algn="ctr">
              <a:buNone/>
            </a:pPr>
            <a:r>
              <a:rPr lang="en-US" sz="4000" dirty="0" smtClean="0"/>
              <a:t>dependencies-demystified-87641066</a:t>
            </a:r>
            <a:endParaRPr lang="en-US" sz="4000" dirty="0"/>
          </a:p>
        </p:txBody>
      </p:sp>
    </p:spTree>
    <p:extLst>
      <p:ext uri="{BB962C8B-B14F-4D97-AF65-F5344CB8AC3E}">
        <p14:creationId xmlns:p14="http://schemas.microsoft.com/office/powerpoint/2010/main" val="18984303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Containers</a:t>
            </a:r>
            <a:endParaRPr lang="en-US" dirty="0"/>
          </a:p>
        </p:txBody>
      </p:sp>
      <p:sp>
        <p:nvSpPr>
          <p:cNvPr id="4" name="TextBox 3"/>
          <p:cNvSpPr txBox="1"/>
          <p:nvPr/>
        </p:nvSpPr>
        <p:spPr>
          <a:xfrm>
            <a:off x="386499" y="1230085"/>
            <a:ext cx="8615987" cy="4401205"/>
          </a:xfrm>
          <a:prstGeom prst="rect">
            <a:avLst/>
          </a:prstGeom>
          <a:noFill/>
        </p:spPr>
        <p:txBody>
          <a:bodyPr wrap="square" rtlCol="0">
            <a:spAutoFit/>
          </a:bodyPr>
          <a:lstStyle/>
          <a:p>
            <a:pPr marL="571500" indent="-571500">
              <a:buFont typeface="Arial" panose="020B0604020202020204" pitchFamily="34" charset="0"/>
              <a:buChar char="•"/>
            </a:pPr>
            <a:r>
              <a:rPr lang="en-US" sz="4000" dirty="0" smtClean="0"/>
              <a:t>Relationship Types</a:t>
            </a:r>
          </a:p>
          <a:p>
            <a:pPr marL="1028700" lvl="1" indent="-571500">
              <a:buFont typeface="Arial" panose="020B0604020202020204" pitchFamily="34" charset="0"/>
              <a:buChar char="•"/>
            </a:pPr>
            <a:r>
              <a:rPr lang="en-US" sz="4000" dirty="0" smtClean="0"/>
              <a:t>Transient</a:t>
            </a:r>
            <a:endParaRPr lang="en-US" sz="4000" dirty="0"/>
          </a:p>
          <a:p>
            <a:pPr marL="1028700" lvl="1" indent="-571500">
              <a:buFont typeface="Arial" panose="020B0604020202020204" pitchFamily="34" charset="0"/>
              <a:buChar char="•"/>
            </a:pPr>
            <a:r>
              <a:rPr lang="en-US" sz="4000" dirty="0" smtClean="0"/>
              <a:t>Singleton</a:t>
            </a:r>
          </a:p>
          <a:p>
            <a:pPr marL="1028700" lvl="1" indent="-571500">
              <a:buFont typeface="Arial" panose="020B0604020202020204" pitchFamily="34" charset="0"/>
              <a:buChar char="•"/>
            </a:pPr>
            <a:r>
              <a:rPr lang="en-US" sz="4000" dirty="0" smtClean="0"/>
              <a:t>Lazy</a:t>
            </a:r>
            <a:endParaRPr lang="en-US" sz="4000" dirty="0"/>
          </a:p>
          <a:p>
            <a:pPr marL="1028700" lvl="1" indent="-571500">
              <a:buFont typeface="Arial" panose="020B0604020202020204" pitchFamily="34" charset="0"/>
              <a:buChar char="•"/>
            </a:pPr>
            <a:r>
              <a:rPr lang="en-US" sz="4000" dirty="0" smtClean="0"/>
              <a:t>And others</a:t>
            </a:r>
          </a:p>
          <a:p>
            <a:pPr marL="571500" indent="-571500">
              <a:buFont typeface="Arial" panose="020B0604020202020204" pitchFamily="34" charset="0"/>
              <a:buChar char="•"/>
            </a:pPr>
            <a:r>
              <a:rPr lang="en-US" sz="4000" dirty="0" smtClean="0"/>
              <a:t>Object Lifetimes</a:t>
            </a:r>
          </a:p>
          <a:p>
            <a:pPr marL="1143000" indent="-1143000">
              <a:buFont typeface="Arial" panose="020B0604020202020204" pitchFamily="34" charset="0"/>
              <a:buChar char="•"/>
            </a:pPr>
            <a:endParaRPr lang="en-US" sz="4000" dirty="0"/>
          </a:p>
        </p:txBody>
      </p:sp>
    </p:spTree>
    <p:extLst>
      <p:ext uri="{BB962C8B-B14F-4D97-AF65-F5344CB8AC3E}">
        <p14:creationId xmlns:p14="http://schemas.microsoft.com/office/powerpoint/2010/main" val="23134327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Containers</a:t>
            </a:r>
            <a:endParaRPr lang="en-US" dirty="0"/>
          </a:p>
        </p:txBody>
      </p:sp>
      <p:sp>
        <p:nvSpPr>
          <p:cNvPr id="5" name="Rectangle 4"/>
          <p:cNvSpPr/>
          <p:nvPr/>
        </p:nvSpPr>
        <p:spPr>
          <a:xfrm>
            <a:off x="9056913" y="836670"/>
            <a:ext cx="2146205"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Singleton Parent</a:t>
            </a:r>
            <a:endParaRPr lang="en-US" sz="3600" dirty="0"/>
          </a:p>
        </p:txBody>
      </p:sp>
      <p:sp>
        <p:nvSpPr>
          <p:cNvPr id="2" name="Rectangle 1"/>
          <p:cNvSpPr/>
          <p:nvPr/>
        </p:nvSpPr>
        <p:spPr>
          <a:xfrm>
            <a:off x="511628" y="1876256"/>
            <a:ext cx="7271657" cy="3693319"/>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public sealed class </a:t>
            </a:r>
            <a:r>
              <a:rPr lang="en-US" dirty="0" err="1">
                <a:latin typeface="Consolas" panose="020B0609020204030204" pitchFamily="49" charset="0"/>
                <a:cs typeface="Consolas" panose="020B0609020204030204" pitchFamily="49" charset="0"/>
              </a:rPr>
              <a:t>DependentChild</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private </a:t>
            </a:r>
            <a:r>
              <a:rPr lang="en-US" dirty="0" err="1">
                <a:latin typeface="Consolas" panose="020B0609020204030204" pitchFamily="49" charset="0"/>
                <a:cs typeface="Consolas" panose="020B0609020204030204" pitchFamily="49" charset="0"/>
              </a:rPr>
              <a:t>readonly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IParent</a:t>
            </a:r>
            <a:r>
              <a:rPr lang="en-US" dirty="0">
                <a:latin typeface="Consolas" panose="020B0609020204030204" pitchFamily="49" charset="0"/>
                <a:cs typeface="Consolas" panose="020B0609020204030204" pitchFamily="49" charset="0"/>
              </a:rPr>
              <a:t> parent;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public </a:t>
            </a:r>
            <a:r>
              <a:rPr lang="en-US" dirty="0" err="1">
                <a:latin typeface="Consolas" panose="020B0609020204030204" pitchFamily="49" charset="0"/>
                <a:cs typeface="Consolas" panose="020B0609020204030204" pitchFamily="49" charset="0"/>
              </a:rPr>
              <a:t>DependentChild</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IParent</a:t>
            </a:r>
            <a:r>
              <a:rPr lang="en-US" dirty="0">
                <a:latin typeface="Consolas" panose="020B0609020204030204" pitchFamily="49" charset="0"/>
                <a:cs typeface="Consolas" panose="020B0609020204030204" pitchFamily="49" charset="0"/>
              </a:rPr>
              <a:t> parent)</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if(parent == null)</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throw new </a:t>
            </a:r>
            <a:r>
              <a:rPr lang="en-US" dirty="0" err="1">
                <a:latin typeface="Consolas" panose="020B0609020204030204" pitchFamily="49" charset="0"/>
                <a:cs typeface="Consolas" panose="020B0609020204030204" pitchFamily="49" charset="0"/>
              </a:rPr>
              <a:t>ArgumentNullException</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nameof</a:t>
            </a:r>
            <a:r>
              <a:rPr lang="en-US" dirty="0">
                <a:latin typeface="Consolas" panose="020B0609020204030204" pitchFamily="49" charset="0"/>
                <a:cs typeface="Consolas" panose="020B0609020204030204" pitchFamily="49" charset="0"/>
              </a:rPr>
              <a:t>(parent));</a:t>
            </a:r>
          </a:p>
          <a:p>
            <a:r>
              <a:rPr lang="en-US" dirty="0">
                <a:latin typeface="Consolas" panose="020B0609020204030204" pitchFamily="49" charset="0"/>
                <a:cs typeface="Consolas" panose="020B0609020204030204" pitchFamily="49" charset="0"/>
              </a:rPr>
              <a:t>    }</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this.parent</a:t>
            </a:r>
            <a:r>
              <a:rPr lang="en-US" dirty="0">
                <a:latin typeface="Consolas" panose="020B0609020204030204" pitchFamily="49" charset="0"/>
                <a:cs typeface="Consolas" panose="020B0609020204030204" pitchFamily="49" charset="0"/>
              </a:rPr>
              <a:t> = parent;</a:t>
            </a:r>
          </a:p>
          <a:p>
            <a:r>
              <a:rPr lang="en-US" dirty="0">
                <a:latin typeface="Consolas" panose="020B0609020204030204" pitchFamily="49" charset="0"/>
                <a:cs typeface="Consolas" panose="020B0609020204030204" pitchFamily="49" charset="0"/>
              </a:rPr>
              <a:t>  }</a:t>
            </a:r>
          </a:p>
        </p:txBody>
      </p:sp>
      <p:sp>
        <p:nvSpPr>
          <p:cNvPr id="6" name="Rectangle 5"/>
          <p:cNvSpPr/>
          <p:nvPr/>
        </p:nvSpPr>
        <p:spPr>
          <a:xfrm>
            <a:off x="9056913" y="4102384"/>
            <a:ext cx="2146205"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Random Parent</a:t>
            </a:r>
            <a:endParaRPr lang="en-US" sz="3600" dirty="0"/>
          </a:p>
        </p:txBody>
      </p:sp>
      <p:cxnSp>
        <p:nvCxnSpPr>
          <p:cNvPr id="8" name="Straight Arrow Connector 7"/>
          <p:cNvCxnSpPr>
            <a:stCxn id="5" idx="1"/>
          </p:cNvCxnSpPr>
          <p:nvPr/>
        </p:nvCxnSpPr>
        <p:spPr>
          <a:xfrm flipH="1">
            <a:off x="5573486" y="1517027"/>
            <a:ext cx="3483428" cy="162894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1"/>
          </p:cNvCxnSpPr>
          <p:nvPr/>
        </p:nvCxnSpPr>
        <p:spPr>
          <a:xfrm flipH="1" flipV="1">
            <a:off x="5573486" y="3246423"/>
            <a:ext cx="3483428" cy="1536318"/>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53652" y="993727"/>
            <a:ext cx="5061129" cy="646331"/>
          </a:xfrm>
          <a:prstGeom prst="rect">
            <a:avLst/>
          </a:prstGeom>
          <a:noFill/>
        </p:spPr>
        <p:txBody>
          <a:bodyPr wrap="none" rtlCol="0">
            <a:spAutoFit/>
          </a:bodyPr>
          <a:lstStyle/>
          <a:p>
            <a:r>
              <a:rPr lang="en-US" sz="3600" dirty="0" smtClean="0"/>
              <a:t>Dependency Registration</a:t>
            </a:r>
            <a:endParaRPr lang="en-US" sz="3600" dirty="0"/>
          </a:p>
        </p:txBody>
      </p:sp>
    </p:spTree>
    <p:extLst>
      <p:ext uri="{BB962C8B-B14F-4D97-AF65-F5344CB8AC3E}">
        <p14:creationId xmlns:p14="http://schemas.microsoft.com/office/powerpoint/2010/main" val="41455400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Containers</a:t>
            </a:r>
            <a:endParaRPr lang="en-US" dirty="0"/>
          </a:p>
        </p:txBody>
      </p:sp>
      <p:sp>
        <p:nvSpPr>
          <p:cNvPr id="5" name="Rectangle 4"/>
          <p:cNvSpPr/>
          <p:nvPr/>
        </p:nvSpPr>
        <p:spPr>
          <a:xfrm>
            <a:off x="8991598" y="2708756"/>
            <a:ext cx="2481943"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Registered Parent</a:t>
            </a:r>
            <a:endParaRPr lang="en-US" sz="3600" dirty="0"/>
          </a:p>
        </p:txBody>
      </p:sp>
      <p:sp>
        <p:nvSpPr>
          <p:cNvPr id="2" name="Rectangle 1"/>
          <p:cNvSpPr/>
          <p:nvPr/>
        </p:nvSpPr>
        <p:spPr>
          <a:xfrm>
            <a:off x="511628" y="1876256"/>
            <a:ext cx="7271657" cy="3693319"/>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public sealed class </a:t>
            </a:r>
            <a:r>
              <a:rPr lang="en-US" dirty="0" err="1">
                <a:latin typeface="Consolas" panose="020B0609020204030204" pitchFamily="49" charset="0"/>
                <a:cs typeface="Consolas" panose="020B0609020204030204" pitchFamily="49" charset="0"/>
              </a:rPr>
              <a:t>DependentChild</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private </a:t>
            </a:r>
            <a:r>
              <a:rPr lang="en-US" dirty="0" err="1">
                <a:latin typeface="Consolas" panose="020B0609020204030204" pitchFamily="49" charset="0"/>
                <a:cs typeface="Consolas" panose="020B0609020204030204" pitchFamily="49" charset="0"/>
              </a:rPr>
              <a:t>readonly</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Lazy&lt;</a:t>
            </a:r>
            <a:r>
              <a:rPr lang="en-US" dirty="0" err="1" smtClean="0">
                <a:latin typeface="Consolas" panose="020B0609020204030204" pitchFamily="49" charset="0"/>
                <a:cs typeface="Consolas" panose="020B0609020204030204" pitchFamily="49" charset="0"/>
              </a:rPr>
              <a:t>IParent</a:t>
            </a:r>
            <a:r>
              <a:rPr lang="en-US" dirty="0" smtClean="0">
                <a:latin typeface="Consolas" panose="020B0609020204030204" pitchFamily="49" charset="0"/>
                <a:cs typeface="Consolas" panose="020B0609020204030204" pitchFamily="49" charset="0"/>
              </a:rPr>
              <a:t>&gt; </a:t>
            </a:r>
            <a:r>
              <a:rPr lang="en-US" dirty="0">
                <a:latin typeface="Consolas" panose="020B0609020204030204" pitchFamily="49" charset="0"/>
                <a:cs typeface="Consolas" panose="020B0609020204030204" pitchFamily="49" charset="0"/>
              </a:rPr>
              <a:t>parent;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public </a:t>
            </a:r>
            <a:r>
              <a:rPr lang="en-US" dirty="0" err="1" smtClean="0">
                <a:latin typeface="Consolas" panose="020B0609020204030204" pitchFamily="49" charset="0"/>
                <a:cs typeface="Consolas" panose="020B0609020204030204" pitchFamily="49" charset="0"/>
              </a:rPr>
              <a:t>DependentChild</a:t>
            </a:r>
            <a:r>
              <a:rPr lang="en-US" dirty="0" smtClean="0">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Lazy&lt;</a:t>
            </a:r>
            <a:r>
              <a:rPr lang="en-US" dirty="0" err="1">
                <a:latin typeface="Consolas" panose="020B0609020204030204" pitchFamily="49" charset="0"/>
                <a:cs typeface="Consolas" panose="020B0609020204030204" pitchFamily="49" charset="0"/>
              </a:rPr>
              <a:t>IParent</a:t>
            </a:r>
            <a:r>
              <a:rPr lang="en-US" dirty="0">
                <a:latin typeface="Consolas" panose="020B0609020204030204" pitchFamily="49" charset="0"/>
                <a:cs typeface="Consolas" panose="020B0609020204030204" pitchFamily="49" charset="0"/>
              </a:rPr>
              <a:t>&gt;</a:t>
            </a: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parent)</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if(parent == null)</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throw new </a:t>
            </a:r>
            <a:r>
              <a:rPr lang="en-US" dirty="0" err="1">
                <a:latin typeface="Consolas" panose="020B0609020204030204" pitchFamily="49" charset="0"/>
                <a:cs typeface="Consolas" panose="020B0609020204030204" pitchFamily="49" charset="0"/>
              </a:rPr>
              <a:t>ArgumentNullException</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nameof</a:t>
            </a:r>
            <a:r>
              <a:rPr lang="en-US" dirty="0">
                <a:latin typeface="Consolas" panose="020B0609020204030204" pitchFamily="49" charset="0"/>
                <a:cs typeface="Consolas" panose="020B0609020204030204" pitchFamily="49" charset="0"/>
              </a:rPr>
              <a:t>(parent));</a:t>
            </a:r>
          </a:p>
          <a:p>
            <a:r>
              <a:rPr lang="en-US" dirty="0">
                <a:latin typeface="Consolas" panose="020B0609020204030204" pitchFamily="49" charset="0"/>
                <a:cs typeface="Consolas" panose="020B0609020204030204" pitchFamily="49" charset="0"/>
              </a:rPr>
              <a:t>    }</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this.parent</a:t>
            </a:r>
            <a:r>
              <a:rPr lang="en-US" dirty="0">
                <a:latin typeface="Consolas" panose="020B0609020204030204" pitchFamily="49" charset="0"/>
                <a:cs typeface="Consolas" panose="020B0609020204030204" pitchFamily="49" charset="0"/>
              </a:rPr>
              <a:t> = parent;</a:t>
            </a:r>
          </a:p>
          <a:p>
            <a:r>
              <a:rPr lang="en-US" dirty="0">
                <a:latin typeface="Consolas" panose="020B0609020204030204" pitchFamily="49" charset="0"/>
                <a:cs typeface="Consolas" panose="020B0609020204030204" pitchFamily="49" charset="0"/>
              </a:rPr>
              <a:t>  }</a:t>
            </a:r>
          </a:p>
        </p:txBody>
      </p:sp>
      <p:cxnSp>
        <p:nvCxnSpPr>
          <p:cNvPr id="8" name="Straight Arrow Connector 7"/>
          <p:cNvCxnSpPr>
            <a:stCxn id="5" idx="1"/>
          </p:cNvCxnSpPr>
          <p:nvPr/>
        </p:nvCxnSpPr>
        <p:spPr>
          <a:xfrm flipH="1" flipV="1">
            <a:off x="6291943" y="3156857"/>
            <a:ext cx="2699655" cy="232256"/>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53652" y="993727"/>
            <a:ext cx="3927678" cy="646331"/>
          </a:xfrm>
          <a:prstGeom prst="rect">
            <a:avLst/>
          </a:prstGeom>
          <a:noFill/>
        </p:spPr>
        <p:txBody>
          <a:bodyPr wrap="none" rtlCol="0">
            <a:spAutoFit/>
          </a:bodyPr>
          <a:lstStyle/>
          <a:p>
            <a:r>
              <a:rPr lang="en-US" sz="3600" dirty="0" smtClean="0"/>
              <a:t>Dependency Usage</a:t>
            </a:r>
            <a:endParaRPr lang="en-US" sz="3600" dirty="0"/>
          </a:p>
        </p:txBody>
      </p:sp>
    </p:spTree>
    <p:extLst>
      <p:ext uri="{BB962C8B-B14F-4D97-AF65-F5344CB8AC3E}">
        <p14:creationId xmlns:p14="http://schemas.microsoft.com/office/powerpoint/2010/main" val="2643237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Containers</a:t>
            </a:r>
            <a:endParaRPr lang="en-US" dirty="0"/>
          </a:p>
        </p:txBody>
      </p:sp>
      <p:sp>
        <p:nvSpPr>
          <p:cNvPr id="5" name="Rectangle 4"/>
          <p:cNvSpPr/>
          <p:nvPr/>
        </p:nvSpPr>
        <p:spPr>
          <a:xfrm>
            <a:off x="7783285" y="2721172"/>
            <a:ext cx="4256315" cy="18070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t>IDisposableParent</a:t>
            </a:r>
            <a:r>
              <a:rPr lang="en-US" sz="3600" dirty="0" smtClean="0"/>
              <a:t> :</a:t>
            </a:r>
          </a:p>
          <a:p>
            <a:pPr algn="ctr"/>
            <a:r>
              <a:rPr lang="en-US" sz="3600" dirty="0" err="1" smtClean="0"/>
              <a:t>IParent</a:t>
            </a:r>
            <a:r>
              <a:rPr lang="en-US" sz="3600" dirty="0" smtClean="0"/>
              <a:t>, </a:t>
            </a:r>
            <a:r>
              <a:rPr lang="en-US" sz="3600" dirty="0" err="1" smtClean="0"/>
              <a:t>IDisposable</a:t>
            </a:r>
            <a:endParaRPr lang="en-US" sz="3600" dirty="0"/>
          </a:p>
        </p:txBody>
      </p:sp>
      <p:sp>
        <p:nvSpPr>
          <p:cNvPr id="2" name="Rectangle 1"/>
          <p:cNvSpPr/>
          <p:nvPr/>
        </p:nvSpPr>
        <p:spPr>
          <a:xfrm>
            <a:off x="511628" y="1876256"/>
            <a:ext cx="7271657" cy="3693319"/>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public sealed class </a:t>
            </a:r>
            <a:r>
              <a:rPr lang="en-US" dirty="0" err="1">
                <a:latin typeface="Consolas" panose="020B0609020204030204" pitchFamily="49" charset="0"/>
                <a:cs typeface="Consolas" panose="020B0609020204030204" pitchFamily="49" charset="0"/>
              </a:rPr>
              <a:t>DependentChild</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private </a:t>
            </a:r>
            <a:r>
              <a:rPr lang="en-US" dirty="0" err="1">
                <a:latin typeface="Consolas" panose="020B0609020204030204" pitchFamily="49" charset="0"/>
                <a:cs typeface="Consolas" panose="020B0609020204030204" pitchFamily="49" charset="0"/>
              </a:rPr>
              <a:t>readonly</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IParent</a:t>
            </a:r>
            <a:r>
              <a:rPr lang="en-US" dirty="0">
                <a:latin typeface="Consolas" panose="020B0609020204030204" pitchFamily="49" charset="0"/>
                <a:cs typeface="Consolas" panose="020B0609020204030204" pitchFamily="49" charset="0"/>
              </a:rPr>
              <a:t> parent;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public </a:t>
            </a:r>
            <a:r>
              <a:rPr lang="en-US" dirty="0" err="1">
                <a:latin typeface="Consolas" panose="020B0609020204030204" pitchFamily="49" charset="0"/>
                <a:cs typeface="Consolas" panose="020B0609020204030204" pitchFamily="49" charset="0"/>
              </a:rPr>
              <a:t>DependentChild</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IParent</a:t>
            </a:r>
            <a:r>
              <a:rPr lang="en-US" dirty="0">
                <a:latin typeface="Consolas" panose="020B0609020204030204" pitchFamily="49" charset="0"/>
                <a:cs typeface="Consolas" panose="020B0609020204030204" pitchFamily="49" charset="0"/>
              </a:rPr>
              <a:t> parent)</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if(parent == null)</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throw new </a:t>
            </a:r>
            <a:r>
              <a:rPr lang="en-US" dirty="0" err="1">
                <a:latin typeface="Consolas" panose="020B0609020204030204" pitchFamily="49" charset="0"/>
                <a:cs typeface="Consolas" panose="020B0609020204030204" pitchFamily="49" charset="0"/>
              </a:rPr>
              <a:t>ArgumentNullException</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nameof</a:t>
            </a:r>
            <a:r>
              <a:rPr lang="en-US" dirty="0">
                <a:latin typeface="Consolas" panose="020B0609020204030204" pitchFamily="49" charset="0"/>
                <a:cs typeface="Consolas" panose="020B0609020204030204" pitchFamily="49" charset="0"/>
              </a:rPr>
              <a:t>(parent));</a:t>
            </a:r>
          </a:p>
          <a:p>
            <a:r>
              <a:rPr lang="en-US" dirty="0">
                <a:latin typeface="Consolas" panose="020B0609020204030204" pitchFamily="49" charset="0"/>
                <a:cs typeface="Consolas" panose="020B0609020204030204" pitchFamily="49" charset="0"/>
              </a:rPr>
              <a:t>    }</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this.parent</a:t>
            </a:r>
            <a:r>
              <a:rPr lang="en-US" dirty="0">
                <a:latin typeface="Consolas" panose="020B0609020204030204" pitchFamily="49" charset="0"/>
                <a:cs typeface="Consolas" panose="020B0609020204030204" pitchFamily="49" charset="0"/>
              </a:rPr>
              <a:t> = parent;</a:t>
            </a:r>
          </a:p>
          <a:p>
            <a:r>
              <a:rPr lang="en-US" dirty="0">
                <a:latin typeface="Consolas" panose="020B0609020204030204" pitchFamily="49" charset="0"/>
                <a:cs typeface="Consolas" panose="020B0609020204030204" pitchFamily="49" charset="0"/>
              </a:rPr>
              <a:t>  }</a:t>
            </a:r>
          </a:p>
        </p:txBody>
      </p:sp>
      <p:cxnSp>
        <p:nvCxnSpPr>
          <p:cNvPr id="8" name="Straight Arrow Connector 7"/>
          <p:cNvCxnSpPr>
            <a:stCxn id="5" idx="1"/>
          </p:cNvCxnSpPr>
          <p:nvPr/>
        </p:nvCxnSpPr>
        <p:spPr>
          <a:xfrm flipH="1" flipV="1">
            <a:off x="5508171" y="3178629"/>
            <a:ext cx="2275114" cy="446057"/>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53652" y="993727"/>
            <a:ext cx="5250155" cy="646331"/>
          </a:xfrm>
          <a:prstGeom prst="rect">
            <a:avLst/>
          </a:prstGeom>
          <a:noFill/>
        </p:spPr>
        <p:txBody>
          <a:bodyPr wrap="none" rtlCol="0">
            <a:spAutoFit/>
          </a:bodyPr>
          <a:lstStyle/>
          <a:p>
            <a:r>
              <a:rPr lang="en-US" sz="3600" dirty="0" smtClean="0"/>
              <a:t>Disposable Dependencies</a:t>
            </a:r>
            <a:endParaRPr lang="en-US" sz="3600" dirty="0"/>
          </a:p>
        </p:txBody>
      </p:sp>
    </p:spTree>
    <p:extLst>
      <p:ext uri="{BB962C8B-B14F-4D97-AF65-F5344CB8AC3E}">
        <p14:creationId xmlns:p14="http://schemas.microsoft.com/office/powerpoint/2010/main" val="37036152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Containers</a:t>
            </a:r>
            <a:endParaRPr lang="en-US" dirty="0"/>
          </a:p>
        </p:txBody>
      </p:sp>
      <p:sp>
        <p:nvSpPr>
          <p:cNvPr id="4" name="TextBox 3"/>
          <p:cNvSpPr txBox="1"/>
          <p:nvPr/>
        </p:nvSpPr>
        <p:spPr>
          <a:xfrm>
            <a:off x="386499" y="1230085"/>
            <a:ext cx="8615987" cy="4401205"/>
          </a:xfrm>
          <a:prstGeom prst="rect">
            <a:avLst/>
          </a:prstGeom>
          <a:noFill/>
        </p:spPr>
        <p:txBody>
          <a:bodyPr wrap="square" rtlCol="0">
            <a:spAutoFit/>
          </a:bodyPr>
          <a:lstStyle/>
          <a:p>
            <a:pPr marL="571500" indent="-571500">
              <a:buFont typeface="Arial" panose="020B0604020202020204" pitchFamily="34" charset="0"/>
              <a:buChar char="•"/>
            </a:pPr>
            <a:r>
              <a:rPr lang="en-US" sz="4000" dirty="0" err="1" smtClean="0"/>
              <a:t>StructureMap</a:t>
            </a:r>
            <a:endParaRPr lang="en-US" sz="4000" dirty="0" smtClean="0"/>
          </a:p>
          <a:p>
            <a:pPr marL="571500" indent="-571500">
              <a:buFont typeface="Arial" panose="020B0604020202020204" pitchFamily="34" charset="0"/>
              <a:buChar char="•"/>
            </a:pPr>
            <a:r>
              <a:rPr lang="en-US" sz="4000" dirty="0" smtClean="0"/>
              <a:t>Unity</a:t>
            </a:r>
          </a:p>
          <a:p>
            <a:pPr marL="571500" indent="-571500">
              <a:buFont typeface="Arial" panose="020B0604020202020204" pitchFamily="34" charset="0"/>
              <a:buChar char="•"/>
            </a:pPr>
            <a:r>
              <a:rPr lang="en-US" sz="4000" dirty="0" smtClean="0"/>
              <a:t>Autofac</a:t>
            </a:r>
          </a:p>
          <a:p>
            <a:pPr marL="571500" indent="-571500">
              <a:buFont typeface="Arial" panose="020B0604020202020204" pitchFamily="34" charset="0"/>
              <a:buChar char="•"/>
            </a:pPr>
            <a:r>
              <a:rPr lang="en-US" sz="4000" dirty="0" err="1" smtClean="0"/>
              <a:t>Ninject</a:t>
            </a:r>
            <a:endParaRPr lang="en-US" sz="4000" dirty="0" smtClean="0"/>
          </a:p>
          <a:p>
            <a:pPr marL="571500" indent="-571500">
              <a:buFont typeface="Arial" panose="020B0604020202020204" pitchFamily="34" charset="0"/>
              <a:buChar char="•"/>
            </a:pPr>
            <a:r>
              <a:rPr lang="en-US" sz="4000" dirty="0" err="1" smtClean="0"/>
              <a:t>LinFu</a:t>
            </a:r>
            <a:endParaRPr lang="en-US" sz="4000" dirty="0" smtClean="0"/>
          </a:p>
          <a:p>
            <a:pPr marL="571500" indent="-571500">
              <a:buFont typeface="Arial" panose="020B0604020202020204" pitchFamily="34" charset="0"/>
              <a:buChar char="•"/>
            </a:pPr>
            <a:r>
              <a:rPr lang="en-US" sz="4000" dirty="0" err="1" smtClean="0"/>
              <a:t>Funq</a:t>
            </a:r>
            <a:endParaRPr lang="en-US" sz="4000" dirty="0" smtClean="0"/>
          </a:p>
          <a:p>
            <a:pPr marL="571500" indent="-571500">
              <a:buFont typeface="Arial" panose="020B0604020202020204" pitchFamily="34" charset="0"/>
              <a:buChar char="•"/>
            </a:pPr>
            <a:r>
              <a:rPr lang="en-US" sz="4000" dirty="0" smtClean="0"/>
              <a:t>And, like, a thousand others </a:t>
            </a:r>
            <a:r>
              <a:rPr lang="en-US" sz="4000" dirty="0" smtClean="0">
                <a:sym typeface="Wingdings" panose="05000000000000000000" pitchFamily="2" charset="2"/>
              </a:rPr>
              <a:t></a:t>
            </a:r>
            <a:endParaRPr lang="en-US" sz="4000" dirty="0"/>
          </a:p>
        </p:txBody>
      </p:sp>
    </p:spTree>
    <p:extLst>
      <p:ext uri="{BB962C8B-B14F-4D97-AF65-F5344CB8AC3E}">
        <p14:creationId xmlns:p14="http://schemas.microsoft.com/office/powerpoint/2010/main" val="26951549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Containers</a:t>
            </a:r>
            <a:endParaRPr lang="en-US" dirty="0"/>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http://i5.asn.im/couple-arguing-_ucgr.jpg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137" y="1366837"/>
            <a:ext cx="6181725" cy="4124325"/>
          </a:xfrm>
          <a:prstGeom prst="rect">
            <a:avLst/>
          </a:prstGeom>
        </p:spPr>
      </p:pic>
    </p:spTree>
    <p:extLst>
      <p:ext uri="{BB962C8B-B14F-4D97-AF65-F5344CB8AC3E}">
        <p14:creationId xmlns:p14="http://schemas.microsoft.com/office/powerpoint/2010/main" val="5342654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Containers</a:t>
            </a:r>
            <a:endParaRPr lang="en-US" dirty="0"/>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http://www.emacswiki.org/pics/static/TabsSpacesBoth.png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6714" y="1339714"/>
            <a:ext cx="9218571" cy="4178571"/>
          </a:xfrm>
          <a:prstGeom prst="rect">
            <a:avLst/>
          </a:prstGeom>
        </p:spPr>
      </p:pic>
    </p:spTree>
    <p:extLst>
      <p:ext uri="{BB962C8B-B14F-4D97-AF65-F5344CB8AC3E}">
        <p14:creationId xmlns:p14="http://schemas.microsoft.com/office/powerpoint/2010/main" val="38002001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Containers</a:t>
            </a:r>
            <a:endParaRPr lang="en-US" dirty="0"/>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http://autofac.org/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6704" y="1715530"/>
            <a:ext cx="3504876" cy="2841791"/>
          </a:xfrm>
          <a:prstGeom prst="rect">
            <a:avLst/>
          </a:prstGeom>
        </p:spPr>
      </p:pic>
    </p:spTree>
    <p:extLst>
      <p:ext uri="{BB962C8B-B14F-4D97-AF65-F5344CB8AC3E}">
        <p14:creationId xmlns:p14="http://schemas.microsoft.com/office/powerpoint/2010/main" val="12934773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Containers</a:t>
            </a:r>
            <a:endParaRPr lang="en-US" dirty="0"/>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http://www.palmmedia.de/Blog/2011/8/30/ioc-container-benchmark-performance-comparison</a:t>
            </a:r>
          </a:p>
        </p:txBody>
      </p:sp>
      <p:pic>
        <p:nvPicPr>
          <p:cNvPr id="1026" name="Picture 2" descr="IocPerformance - Basic features">
            <a:hlinkClick r:id="rId3" tooltip="IocPerformance - Basic features"/>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5327" y="938723"/>
            <a:ext cx="6607630" cy="4955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5730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Using Autofac</a:t>
            </a:r>
            <a:endParaRPr lang="en-US" dirty="0"/>
          </a:p>
        </p:txBody>
      </p:sp>
      <p:sp>
        <p:nvSpPr>
          <p:cNvPr id="3" name="Text Placeholder 2"/>
          <p:cNvSpPr>
            <a:spLocks noGrp="1"/>
          </p:cNvSpPr>
          <p:nvPr>
            <p:ph type="body" idx="1"/>
          </p:nvPr>
        </p:nvSpPr>
        <p:spPr/>
        <p:txBody>
          <a:bodyPr/>
          <a:lstStyle/>
          <a:p>
            <a:r>
              <a:rPr lang="en-US" dirty="0" smtClean="0"/>
              <a:t>Dependencies Demystified</a:t>
            </a:r>
            <a:endParaRPr lang="en-US" dirty="0"/>
          </a:p>
        </p:txBody>
      </p:sp>
    </p:spTree>
    <p:extLst>
      <p:ext uri="{BB962C8B-B14F-4D97-AF65-F5344CB8AC3E}">
        <p14:creationId xmlns:p14="http://schemas.microsoft.com/office/powerpoint/2010/main" val="4995340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Dependencies</a:t>
            </a:r>
          </a:p>
          <a:p>
            <a:r>
              <a:rPr lang="en-US" dirty="0" smtClean="0"/>
              <a:t>Containers</a:t>
            </a:r>
            <a:endParaRPr lang="en-US" dirty="0"/>
          </a:p>
          <a:p>
            <a:endParaRPr lang="en-US" dirty="0"/>
          </a:p>
        </p:txBody>
      </p:sp>
      <p:sp>
        <p:nvSpPr>
          <p:cNvPr id="3" name="Title 2"/>
          <p:cNvSpPr>
            <a:spLocks noGrp="1"/>
          </p:cNvSpPr>
          <p:nvPr>
            <p:ph type="title"/>
          </p:nvPr>
        </p:nvSpPr>
        <p:spPr/>
        <p:txBody>
          <a:bodyPr/>
          <a:lstStyle/>
          <a:p>
            <a:r>
              <a:rPr lang="en-US" dirty="0" smtClean="0"/>
              <a:t>Overview	</a:t>
            </a:r>
            <a:endParaRPr lang="en-US" dirty="0"/>
          </a:p>
        </p:txBody>
      </p:sp>
      <p:sp>
        <p:nvSpPr>
          <p:cNvPr id="5" name="Content Placeholder 1"/>
          <p:cNvSpPr txBox="1">
            <a:spLocks/>
          </p:cNvSpPr>
          <p:nvPr/>
        </p:nvSpPr>
        <p:spPr>
          <a:xfrm>
            <a:off x="134750" y="2902223"/>
            <a:ext cx="11928784" cy="3078261"/>
          </a:xfrm>
          <a:prstGeom prst="rect">
            <a:avLst/>
          </a:prstGeom>
        </p:spPr>
        <p:txBody>
          <a:bodyPr vert="horz" lIns="91440" tIns="45720" rIns="91440" bIns="45720" rtlCol="0" anchor="ctr" anchorCtr="0">
            <a:normAutofit/>
          </a:bodyPr>
          <a:lstStyle>
            <a:lvl1pPr marL="342900" indent="-274320" algn="l" defTabSz="914400" rtl="0" eaLnBrk="1" latinLnBrk="0" hangingPunct="1">
              <a:spcBef>
                <a:spcPct val="20000"/>
              </a:spcBef>
              <a:buClr>
                <a:srgbClr val="7AB800"/>
              </a:buClr>
              <a:buSzPct val="90000"/>
              <a:buFont typeface="Arial" pitchFamily="34" charset="0"/>
              <a:buChar char="•"/>
              <a:defRPr sz="2200" kern="1200">
                <a:solidFill>
                  <a:srgbClr val="1E1E1E"/>
                </a:solidFill>
                <a:latin typeface="Calibri"/>
                <a:ea typeface="+mn-ea"/>
                <a:cs typeface="Calibri"/>
              </a:defRPr>
            </a:lvl1pPr>
            <a:lvl2pPr marL="640080" indent="-274320" algn="l" defTabSz="914400" rtl="0" eaLnBrk="1" latinLnBrk="0" hangingPunct="1">
              <a:spcBef>
                <a:spcPct val="20000"/>
              </a:spcBef>
              <a:buClr>
                <a:srgbClr val="7AB800"/>
              </a:buClr>
              <a:buSzPct val="90000"/>
              <a:buFont typeface="Calibri" pitchFamily="34" charset="0"/>
              <a:buChar char="–"/>
              <a:defRPr sz="2200" kern="1200">
                <a:solidFill>
                  <a:srgbClr val="1E1E1E"/>
                </a:solidFill>
                <a:latin typeface="Calibri"/>
                <a:ea typeface="+mn-ea"/>
                <a:cs typeface="Calibri"/>
              </a:defRPr>
            </a:lvl2pPr>
            <a:lvl3pPr marL="914400" indent="-228600" algn="l" defTabSz="914400" rtl="0" eaLnBrk="1" latinLnBrk="0" hangingPunct="1">
              <a:spcBef>
                <a:spcPct val="20000"/>
              </a:spcBef>
              <a:buClr>
                <a:srgbClr val="7AB800"/>
              </a:buClr>
              <a:buSzPct val="90000"/>
              <a:buFont typeface="Arial" pitchFamily="34" charset="0"/>
              <a:buChar char="•"/>
              <a:defRPr sz="1800" kern="1200">
                <a:solidFill>
                  <a:srgbClr val="1E1E1E"/>
                </a:solidFill>
                <a:latin typeface="Calibri"/>
                <a:ea typeface="+mn-ea"/>
                <a:cs typeface="Calibri"/>
              </a:defRPr>
            </a:lvl3pPr>
            <a:lvl4pPr marL="1124712" indent="-228600" algn="l" defTabSz="914400" rtl="0" eaLnBrk="1" latinLnBrk="0" hangingPunct="1">
              <a:spcBef>
                <a:spcPct val="20000"/>
              </a:spcBef>
              <a:buClr>
                <a:srgbClr val="7AB800"/>
              </a:buClr>
              <a:buSzPct val="90000"/>
              <a:buFont typeface="Arial" pitchFamily="34" charset="0"/>
              <a:buChar char="•"/>
              <a:defRPr sz="1600" kern="1200">
                <a:solidFill>
                  <a:srgbClr val="1E1E1E"/>
                </a:solidFill>
                <a:latin typeface="Calibri"/>
                <a:ea typeface="+mn-ea"/>
                <a:cs typeface="Calibri"/>
              </a:defRPr>
            </a:lvl4pPr>
            <a:lvl5pPr marL="1325880" indent="-228600" algn="l" defTabSz="914400" rtl="0" eaLnBrk="1" latinLnBrk="0" hangingPunct="1">
              <a:spcBef>
                <a:spcPct val="20000"/>
              </a:spcBef>
              <a:buClr>
                <a:srgbClr val="7AB800"/>
              </a:buClr>
              <a:buSzPct val="90000"/>
              <a:buFont typeface="Arial" pitchFamily="34" charset="0"/>
              <a:buChar char="•"/>
              <a:defRPr sz="1400" kern="1200" baseline="0">
                <a:solidFill>
                  <a:srgbClr val="1E1E1E"/>
                </a:solidFill>
                <a:latin typeface="Calibri"/>
                <a:ea typeface="+mn-ea"/>
                <a:cs typeface="Calibri"/>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lgn="ctr">
              <a:buFont typeface="Arial" pitchFamily="34" charset="0"/>
              <a:buNone/>
            </a:pPr>
            <a:r>
              <a:rPr lang="en-US" sz="2400" dirty="0" smtClean="0">
                <a:latin typeface="+mn-lt"/>
              </a:rPr>
              <a:t>Remember…</a:t>
            </a:r>
          </a:p>
          <a:p>
            <a:pPr marL="68580" indent="0" algn="ctr">
              <a:buNone/>
            </a:pPr>
            <a:r>
              <a:rPr lang="en-US" sz="2400" dirty="0">
                <a:latin typeface="+mn-lt"/>
              </a:rPr>
              <a:t>https://github.com/JasonBock/</a:t>
            </a:r>
          </a:p>
          <a:p>
            <a:pPr marL="68580" indent="0" algn="ctr">
              <a:buNone/>
            </a:pPr>
            <a:r>
              <a:rPr lang="en-US" sz="2400" dirty="0" err="1">
                <a:latin typeface="+mn-lt"/>
              </a:rPr>
              <a:t>DependenciesDemystified</a:t>
            </a:r>
            <a:endParaRPr lang="en-US" sz="2400" dirty="0">
              <a:latin typeface="+mn-lt"/>
            </a:endParaRPr>
          </a:p>
          <a:p>
            <a:pPr marL="68580" indent="0" algn="ctr">
              <a:buNone/>
            </a:pPr>
            <a:endParaRPr lang="en-US" sz="2400" dirty="0">
              <a:latin typeface="+mn-lt"/>
            </a:endParaRPr>
          </a:p>
          <a:p>
            <a:pPr marL="68580" indent="0" algn="ctr">
              <a:buNone/>
            </a:pPr>
            <a:r>
              <a:rPr lang="en-US" sz="2400" dirty="0">
                <a:latin typeface="+mn-lt"/>
              </a:rPr>
              <a:t>https://www.slideshare.net/JasonBock2/</a:t>
            </a:r>
          </a:p>
          <a:p>
            <a:pPr marL="68580" indent="0" algn="ctr">
              <a:buNone/>
            </a:pPr>
            <a:r>
              <a:rPr lang="en-US" sz="2400" dirty="0">
                <a:latin typeface="+mn-lt"/>
              </a:rPr>
              <a:t>dependencies-demystified-87641066</a:t>
            </a:r>
            <a:endParaRPr lang="en-US" sz="2400" dirty="0">
              <a:latin typeface="+mn-lt"/>
            </a:endParaRPr>
          </a:p>
        </p:txBody>
      </p:sp>
    </p:spTree>
    <p:extLst>
      <p:ext uri="{BB962C8B-B14F-4D97-AF65-F5344CB8AC3E}">
        <p14:creationId xmlns:p14="http://schemas.microsoft.com/office/powerpoint/2010/main" val="1416792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Containers</a:t>
            </a:r>
            <a:endParaRPr lang="en-US" dirty="0"/>
          </a:p>
        </p:txBody>
      </p:sp>
      <p:graphicFrame>
        <p:nvGraphicFramePr>
          <p:cNvPr id="5" name="Diagram 4"/>
          <p:cNvGraphicFramePr/>
          <p:nvPr>
            <p:extLst>
              <p:ext uri="{D42A27DB-BD31-4B8C-83A1-F6EECF244321}">
                <p14:modId xmlns:p14="http://schemas.microsoft.com/office/powerpoint/2010/main" val="2655290116"/>
              </p:ext>
            </p:extLst>
          </p:nvPr>
        </p:nvGraphicFramePr>
        <p:xfrm>
          <a:off x="2156699" y="1176866"/>
          <a:ext cx="7884886" cy="4309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369473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Containers</a:t>
            </a:r>
            <a:endParaRPr lang="en-US" dirty="0"/>
          </a:p>
        </p:txBody>
      </p:sp>
      <p:graphicFrame>
        <p:nvGraphicFramePr>
          <p:cNvPr id="4" name="Diagram 3"/>
          <p:cNvGraphicFramePr/>
          <p:nvPr>
            <p:extLst>
              <p:ext uri="{D42A27DB-BD31-4B8C-83A1-F6EECF244321}">
                <p14:modId xmlns:p14="http://schemas.microsoft.com/office/powerpoint/2010/main" val="2893075100"/>
              </p:ext>
            </p:extLst>
          </p:nvPr>
        </p:nvGraphicFramePr>
        <p:xfrm>
          <a:off x="0" y="1220409"/>
          <a:ext cx="7884886" cy="4309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ight Brace 1"/>
          <p:cNvSpPr/>
          <p:nvPr/>
        </p:nvSpPr>
        <p:spPr>
          <a:xfrm>
            <a:off x="7162800" y="1220409"/>
            <a:ext cx="838199" cy="4309534"/>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p:cNvSpPr/>
          <p:nvPr/>
        </p:nvSpPr>
        <p:spPr>
          <a:xfrm>
            <a:off x="8000999" y="3086704"/>
            <a:ext cx="576072" cy="5769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220200" y="2694818"/>
            <a:ext cx="2250439" cy="1360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Container</a:t>
            </a:r>
            <a:endParaRPr lang="en-US" sz="3600" dirty="0"/>
          </a:p>
        </p:txBody>
      </p:sp>
      <p:cxnSp>
        <p:nvCxnSpPr>
          <p:cNvPr id="9" name="Straight Arrow Connector 8"/>
          <p:cNvCxnSpPr>
            <a:stCxn id="6" idx="6"/>
            <a:endCxn id="7" idx="1"/>
          </p:cNvCxnSpPr>
          <p:nvPr/>
        </p:nvCxnSpPr>
        <p:spPr>
          <a:xfrm flipV="1">
            <a:off x="8577071" y="3375175"/>
            <a:ext cx="643130" cy="1"/>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8903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Containers</a:t>
            </a:r>
            <a:endParaRPr lang="en-US" dirty="0"/>
          </a:p>
        </p:txBody>
      </p:sp>
      <p:sp>
        <p:nvSpPr>
          <p:cNvPr id="4" name="Rectangle 3"/>
          <p:cNvSpPr/>
          <p:nvPr/>
        </p:nvSpPr>
        <p:spPr>
          <a:xfrm>
            <a:off x="1572966" y="1466003"/>
            <a:ext cx="9052352" cy="4154984"/>
          </a:xfrm>
          <a:prstGeom prst="rect">
            <a:avLst/>
          </a:prstGeom>
        </p:spPr>
        <p:txBody>
          <a:bodyPr wrap="square">
            <a:spAutoFit/>
          </a:bodyPr>
          <a:lstStyle/>
          <a:p>
            <a:r>
              <a:rPr lang="en-US" sz="2400" dirty="0">
                <a:latin typeface="Consolas" panose="020B0609020204030204" pitchFamily="49" charset="0"/>
                <a:cs typeface="Consolas" panose="020B0609020204030204" pitchFamily="49" charset="0"/>
              </a:rPr>
              <a:t>public interface </a:t>
            </a:r>
            <a:r>
              <a:rPr lang="en-US" sz="2400" dirty="0" err="1">
                <a:latin typeface="Consolas" panose="020B0609020204030204" pitchFamily="49" charset="0"/>
                <a:cs typeface="Consolas" panose="020B0609020204030204" pitchFamily="49" charset="0"/>
              </a:rPr>
              <a:t>IDependencyResolver</a:t>
            </a:r>
            <a:r>
              <a:rPr lang="en-US" sz="2400" dirty="0">
                <a:latin typeface="Consolas" panose="020B0609020204030204" pitchFamily="49" charset="0"/>
                <a:cs typeface="Consolas" panose="020B0609020204030204" pitchFamily="49" charset="0"/>
              </a:rPr>
              <a:t> </a:t>
            </a:r>
            <a:endParaRPr lang="en-US" sz="2400" dirty="0" smtClean="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IDependencyScope</a:t>
            </a:r>
            <a:r>
              <a:rPr lang="en-US" sz="2400" dirty="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IDisposable</a:t>
            </a:r>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a:t>
            </a:r>
          </a:p>
          <a:p>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IDependencyScope</a:t>
            </a:r>
            <a:r>
              <a:rPr lang="en-US" sz="2400" dirty="0" smtClean="0">
                <a:latin typeface="Consolas" panose="020B0609020204030204" pitchFamily="49" charset="0"/>
                <a:cs typeface="Consolas" panose="020B0609020204030204" pitchFamily="49" charset="0"/>
              </a:rPr>
              <a:t> </a:t>
            </a:r>
            <a:r>
              <a:rPr lang="en-US" sz="2400" dirty="0" err="1">
                <a:latin typeface="Consolas" panose="020B0609020204030204" pitchFamily="49" charset="0"/>
                <a:cs typeface="Consolas" panose="020B0609020204030204" pitchFamily="49" charset="0"/>
              </a:rPr>
              <a:t>BeginScope</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a:t>
            </a:r>
          </a:p>
          <a:p>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public interface </a:t>
            </a:r>
            <a:r>
              <a:rPr lang="en-US" sz="2400" dirty="0" err="1">
                <a:latin typeface="Consolas" panose="020B0609020204030204" pitchFamily="49" charset="0"/>
                <a:cs typeface="Consolas" panose="020B0609020204030204" pitchFamily="49" charset="0"/>
              </a:rPr>
              <a:t>IDependencyScope</a:t>
            </a:r>
            <a:r>
              <a:rPr lang="en-US" sz="2400" dirty="0">
                <a:latin typeface="Consolas" panose="020B0609020204030204" pitchFamily="49" charset="0"/>
                <a:cs typeface="Consolas" panose="020B0609020204030204" pitchFamily="49" charset="0"/>
              </a:rPr>
              <a:t> : </a:t>
            </a:r>
            <a:r>
              <a:rPr lang="en-US" sz="2400" dirty="0" err="1">
                <a:latin typeface="Consolas" panose="020B0609020204030204" pitchFamily="49" charset="0"/>
                <a:cs typeface="Consolas" panose="020B0609020204030204" pitchFamily="49" charset="0"/>
              </a:rPr>
              <a:t>IDisposable</a:t>
            </a:r>
            <a:endParaRPr lang="en-US" sz="2400" dirty="0">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a:t>
            </a:r>
          </a:p>
          <a:p>
            <a:r>
              <a:rPr lang="en-US" sz="2400" dirty="0" smtClean="0">
                <a:latin typeface="Consolas" panose="020B0609020204030204" pitchFamily="49" charset="0"/>
                <a:cs typeface="Consolas" panose="020B0609020204030204" pitchFamily="49" charset="0"/>
              </a:rPr>
              <a:t>  object </a:t>
            </a:r>
            <a:r>
              <a:rPr lang="en-US" sz="2400" dirty="0" err="1">
                <a:latin typeface="Consolas" panose="020B0609020204030204" pitchFamily="49" charset="0"/>
                <a:cs typeface="Consolas" panose="020B0609020204030204" pitchFamily="49" charset="0"/>
              </a:rPr>
              <a:t>GetService</a:t>
            </a:r>
            <a:r>
              <a:rPr lang="en-US" sz="2400" dirty="0">
                <a:latin typeface="Consolas" panose="020B0609020204030204" pitchFamily="49" charset="0"/>
                <a:cs typeface="Consolas" panose="020B0609020204030204" pitchFamily="49" charset="0"/>
              </a:rPr>
              <a:t>(Type </a:t>
            </a:r>
            <a:r>
              <a:rPr lang="en-US" sz="2400" dirty="0" err="1">
                <a:latin typeface="Consolas" panose="020B0609020204030204" pitchFamily="49" charset="0"/>
                <a:cs typeface="Consolas" panose="020B0609020204030204" pitchFamily="49" charset="0"/>
              </a:rPr>
              <a:t>serviceType</a:t>
            </a:r>
            <a:r>
              <a:rPr lang="en-US" sz="2400" dirty="0">
                <a:latin typeface="Consolas" panose="020B0609020204030204" pitchFamily="49" charset="0"/>
                <a:cs typeface="Consolas" panose="020B0609020204030204" pitchFamily="49" charset="0"/>
              </a:rPr>
              <a:t>);</a:t>
            </a:r>
          </a:p>
          <a:p>
            <a:r>
              <a:rPr lang="en-US" sz="2400" dirty="0" smtClean="0">
                <a:latin typeface="Consolas" panose="020B0609020204030204" pitchFamily="49" charset="0"/>
                <a:cs typeface="Consolas" panose="020B0609020204030204" pitchFamily="49" charset="0"/>
              </a:rPr>
              <a:t>  </a:t>
            </a:r>
            <a:r>
              <a:rPr lang="en-US" sz="2400" dirty="0" err="1" smtClean="0">
                <a:latin typeface="Consolas" panose="020B0609020204030204" pitchFamily="49" charset="0"/>
                <a:cs typeface="Consolas" panose="020B0609020204030204" pitchFamily="49" charset="0"/>
              </a:rPr>
              <a:t>IEnumerable</a:t>
            </a:r>
            <a:r>
              <a:rPr lang="en-US" sz="2400" dirty="0" smtClean="0">
                <a:latin typeface="Consolas" panose="020B0609020204030204" pitchFamily="49" charset="0"/>
                <a:cs typeface="Consolas" panose="020B0609020204030204" pitchFamily="49" charset="0"/>
              </a:rPr>
              <a:t>&lt;object</a:t>
            </a:r>
            <a:r>
              <a:rPr lang="en-US" sz="2400" dirty="0">
                <a:latin typeface="Consolas" panose="020B0609020204030204" pitchFamily="49" charset="0"/>
                <a:cs typeface="Consolas" panose="020B0609020204030204" pitchFamily="49" charset="0"/>
              </a:rPr>
              <a:t>&gt; </a:t>
            </a:r>
            <a:r>
              <a:rPr lang="en-US" sz="2400" dirty="0" err="1">
                <a:latin typeface="Consolas" panose="020B0609020204030204" pitchFamily="49" charset="0"/>
                <a:cs typeface="Consolas" panose="020B0609020204030204" pitchFamily="49" charset="0"/>
              </a:rPr>
              <a:t>GetServices</a:t>
            </a:r>
            <a:r>
              <a:rPr lang="en-US" sz="2400" dirty="0">
                <a:latin typeface="Consolas" panose="020B0609020204030204" pitchFamily="49" charset="0"/>
                <a:cs typeface="Consolas" panose="020B0609020204030204" pitchFamily="49" charset="0"/>
              </a:rPr>
              <a:t>(Type </a:t>
            </a:r>
            <a:r>
              <a:rPr lang="en-US" sz="2400" dirty="0" err="1">
                <a:latin typeface="Consolas" panose="020B0609020204030204" pitchFamily="49" charset="0"/>
                <a:cs typeface="Consolas" panose="020B0609020204030204" pitchFamily="49" charset="0"/>
              </a:rPr>
              <a:t>serviceType</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968833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Containers</a:t>
            </a:r>
            <a:endParaRPr lang="en-US" dirty="0"/>
          </a:p>
        </p:txBody>
      </p:sp>
      <p:sp>
        <p:nvSpPr>
          <p:cNvPr id="2" name="Rectangle 1"/>
          <p:cNvSpPr/>
          <p:nvPr/>
        </p:nvSpPr>
        <p:spPr>
          <a:xfrm>
            <a:off x="1376759" y="1442486"/>
            <a:ext cx="9444765" cy="3970318"/>
          </a:xfrm>
          <a:prstGeom prst="rect">
            <a:avLst/>
          </a:prstGeom>
        </p:spPr>
        <p:txBody>
          <a:bodyPr wrap="square">
            <a:spAutoFit/>
          </a:bodyPr>
          <a:lstStyle/>
          <a:p>
            <a:r>
              <a:rPr lang="en-US" sz="2800" dirty="0"/>
              <a:t>“To make managing your hub dependency lifetimes easier you can have the root lifetime scope injected into the constructor of your hub. Next, create a child lifetime scope that you can use for the duration of your hub invocation and resolve the required services. Finally, make sure you dispose the child lifetime when the hub is disposed by SignalR. (This is similar to service location, but it’s the only way to get a “per-hub” sort of scope. </a:t>
            </a:r>
            <a:r>
              <a:rPr lang="en-US" sz="2800" b="1" dirty="0"/>
              <a:t>No, it’s not awesome.</a:t>
            </a:r>
            <a:r>
              <a:rPr lang="en-US" sz="2800" dirty="0"/>
              <a:t>)”</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http://docs.autofac.org/en/latest/integration/signalr.html</a:t>
            </a:r>
          </a:p>
        </p:txBody>
      </p:sp>
    </p:spTree>
    <p:extLst>
      <p:ext uri="{BB962C8B-B14F-4D97-AF65-F5344CB8AC3E}">
        <p14:creationId xmlns:p14="http://schemas.microsoft.com/office/powerpoint/2010/main" val="32215202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Autofac and </a:t>
            </a:r>
            <a:r>
              <a:rPr lang="en-US" dirty="0" err="1" smtClean="0"/>
              <a:t>WebApi</a:t>
            </a:r>
            <a:r>
              <a:rPr lang="en-US" dirty="0" smtClean="0"/>
              <a:t> Integration</a:t>
            </a:r>
            <a:endParaRPr lang="en-US" dirty="0"/>
          </a:p>
        </p:txBody>
      </p:sp>
      <p:sp>
        <p:nvSpPr>
          <p:cNvPr id="3" name="Text Placeholder 2"/>
          <p:cNvSpPr>
            <a:spLocks noGrp="1"/>
          </p:cNvSpPr>
          <p:nvPr>
            <p:ph type="body" idx="1"/>
          </p:nvPr>
        </p:nvSpPr>
        <p:spPr/>
        <p:txBody>
          <a:bodyPr/>
          <a:lstStyle/>
          <a:p>
            <a:r>
              <a:rPr lang="en-US" dirty="0" smtClean="0"/>
              <a:t>Dependencies Demystified</a:t>
            </a:r>
            <a:endParaRPr lang="en-US" dirty="0"/>
          </a:p>
        </p:txBody>
      </p:sp>
    </p:spTree>
    <p:extLst>
      <p:ext uri="{BB962C8B-B14F-4D97-AF65-F5344CB8AC3E}">
        <p14:creationId xmlns:p14="http://schemas.microsoft.com/office/powerpoint/2010/main" val="4305358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a:t>
            </a:r>
            <a:endParaRPr lang="en-US" dirty="0"/>
          </a:p>
        </p:txBody>
      </p:sp>
      <p:sp>
        <p:nvSpPr>
          <p:cNvPr id="2" name="Rectangle 1"/>
          <p:cNvSpPr/>
          <p:nvPr/>
        </p:nvSpPr>
        <p:spPr>
          <a:xfrm>
            <a:off x="1376759" y="1300246"/>
            <a:ext cx="9444765" cy="4154984"/>
          </a:xfrm>
          <a:prstGeom prst="rect">
            <a:avLst/>
          </a:prstGeom>
        </p:spPr>
        <p:txBody>
          <a:bodyPr wrap="square">
            <a:spAutoFit/>
          </a:bodyPr>
          <a:lstStyle/>
          <a:p>
            <a:r>
              <a:rPr lang="en-US" sz="4400" dirty="0" smtClean="0"/>
              <a:t>“The </a:t>
            </a:r>
            <a:r>
              <a:rPr lang="en-US" sz="4400" dirty="0"/>
              <a:t>reason that I use </a:t>
            </a:r>
            <a:r>
              <a:rPr lang="en-US" sz="4400" dirty="0" err="1"/>
              <a:t>IoC</a:t>
            </a:r>
            <a:r>
              <a:rPr lang="en-US" sz="4400" dirty="0"/>
              <a:t> is not to encourage testing, it is not to break dependencies, it is not to get separation of concerns…I am using </a:t>
            </a:r>
            <a:r>
              <a:rPr lang="en-US" sz="4400" dirty="0" err="1"/>
              <a:t>IoC</a:t>
            </a:r>
            <a:r>
              <a:rPr lang="en-US" sz="4400" dirty="0"/>
              <a:t> because it makes all of the above so </a:t>
            </a:r>
            <a:r>
              <a:rPr lang="en-US" sz="4400" i="1" dirty="0" smtClean="0"/>
              <a:t>easy.”</a:t>
            </a:r>
            <a:endParaRPr lang="en-US" sz="4400" dirty="0"/>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http://ayende.com/blog/2887/dependency-injection-doesnt-cut-it-anymore</a:t>
            </a:r>
          </a:p>
        </p:txBody>
      </p:sp>
    </p:spTree>
    <p:extLst>
      <p:ext uri="{BB962C8B-B14F-4D97-AF65-F5344CB8AC3E}">
        <p14:creationId xmlns:p14="http://schemas.microsoft.com/office/powerpoint/2010/main" val="26365967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Dependencies </a:t>
            </a:r>
            <a:r>
              <a:rPr lang="en-US" dirty="0" smtClean="0"/>
              <a:t>Demystified</a:t>
            </a:r>
            <a:endParaRPr lang="en-US" dirty="0"/>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idx="10"/>
          </p:nvPr>
        </p:nvSpPr>
        <p:spPr/>
        <p:txBody>
          <a:bodyPr/>
          <a:lstStyle/>
          <a:p>
            <a:r>
              <a:rPr lang="en-US" dirty="0" smtClean="0"/>
              <a:t>Jason Bock</a:t>
            </a:r>
          </a:p>
          <a:p>
            <a:r>
              <a:rPr lang="en-US" dirty="0" smtClean="0"/>
              <a:t>Practice Lead</a:t>
            </a:r>
            <a:endParaRPr lang="en-US" dirty="0"/>
          </a:p>
        </p:txBody>
      </p:sp>
      <p:sp>
        <p:nvSpPr>
          <p:cNvPr id="5" name="Text Placeholder 4"/>
          <p:cNvSpPr>
            <a:spLocks noGrp="1"/>
          </p:cNvSpPr>
          <p:nvPr>
            <p:ph type="body" idx="11"/>
          </p:nvPr>
        </p:nvSpPr>
        <p:spPr/>
        <p:txBody>
          <a:bodyPr/>
          <a:lstStyle/>
          <a:p>
            <a:endParaRPr lang="en-US" dirty="0"/>
          </a:p>
        </p:txBody>
      </p:sp>
      <p:sp>
        <p:nvSpPr>
          <p:cNvPr id="6" name="TextBox 5"/>
          <p:cNvSpPr txBox="1"/>
          <p:nvPr/>
        </p:nvSpPr>
        <p:spPr>
          <a:xfrm>
            <a:off x="2065122" y="4147755"/>
            <a:ext cx="6643917" cy="1676621"/>
          </a:xfrm>
          <a:prstGeom prst="rect">
            <a:avLst/>
          </a:prstGeom>
          <a:noFill/>
        </p:spPr>
        <p:txBody>
          <a:bodyPr wrap="square" rtlCol="0" anchor="ctr" anchorCtr="0">
            <a:noAutofit/>
          </a:bodyPr>
          <a:lstStyle/>
          <a:p>
            <a:r>
              <a:rPr lang="en-US" dirty="0" smtClean="0"/>
              <a:t>Remember…</a:t>
            </a:r>
          </a:p>
          <a:p>
            <a:pPr marL="285750" indent="-285750">
              <a:buClr>
                <a:srgbClr val="7AB800"/>
              </a:buClr>
              <a:buFont typeface="Wingdings" panose="05000000000000000000" pitchFamily="2" charset="2"/>
              <a:buChar char="§"/>
            </a:pPr>
            <a:r>
              <a:rPr lang="en-US" dirty="0"/>
              <a:t>https://</a:t>
            </a:r>
            <a:r>
              <a:rPr lang="en-US" dirty="0" smtClean="0"/>
              <a:t>github.com/JasonBock/DependenciesDemystified</a:t>
            </a:r>
            <a:endParaRPr lang="en-US" dirty="0"/>
          </a:p>
          <a:p>
            <a:pPr marL="285750" indent="-285750">
              <a:buClr>
                <a:srgbClr val="7AB800"/>
              </a:buClr>
              <a:buFont typeface="Wingdings" panose="05000000000000000000" pitchFamily="2" charset="2"/>
              <a:buChar char="§"/>
            </a:pPr>
            <a:r>
              <a:rPr lang="en-US" dirty="0"/>
              <a:t>https://</a:t>
            </a:r>
            <a:r>
              <a:rPr lang="en-US" dirty="0" smtClean="0"/>
              <a:t>www.slideshare.net/JasonBock2/dependencies-demystified-87641066</a:t>
            </a:r>
            <a:endParaRPr lang="en-US" dirty="0"/>
          </a:p>
          <a:p>
            <a:pPr marL="285750" indent="-285750">
              <a:buClr>
                <a:srgbClr val="7AB800"/>
              </a:buClr>
              <a:buFont typeface="Wingdings" panose="05000000000000000000" pitchFamily="2" charset="2"/>
              <a:buChar char="§"/>
            </a:pPr>
            <a:r>
              <a:rPr lang="en-US" dirty="0" smtClean="0"/>
              <a:t>References in the notes on this slide</a:t>
            </a:r>
          </a:p>
        </p:txBody>
      </p:sp>
    </p:spTree>
    <p:extLst>
      <p:ext uri="{BB962C8B-B14F-4D97-AF65-F5344CB8AC3E}">
        <p14:creationId xmlns:p14="http://schemas.microsoft.com/office/powerpoint/2010/main" val="4037032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Dependencies</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1926" y="175986"/>
            <a:ext cx="2046536" cy="254544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91548" y="524833"/>
            <a:ext cx="3102429" cy="248194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462" y="3277085"/>
            <a:ext cx="3155056" cy="207596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2944" y="3346970"/>
            <a:ext cx="2476823" cy="2647949"/>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97862" y="2953351"/>
            <a:ext cx="2451504" cy="3041568"/>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55669" y="905720"/>
            <a:ext cx="4147088" cy="2260787"/>
          </a:xfrm>
          <a:prstGeom prst="rect">
            <a:avLst/>
          </a:prstGeom>
        </p:spPr>
      </p:pic>
    </p:spTree>
    <p:extLst>
      <p:ext uri="{BB962C8B-B14F-4D97-AF65-F5344CB8AC3E}">
        <p14:creationId xmlns:p14="http://schemas.microsoft.com/office/powerpoint/2010/main" val="11926376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Dependencies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7450" y="1542245"/>
            <a:ext cx="2864472" cy="358956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672" y="1508227"/>
            <a:ext cx="2774305" cy="3623582"/>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0778" y="1508227"/>
            <a:ext cx="2728871" cy="3623582"/>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99040" y="1542245"/>
            <a:ext cx="2971338" cy="3623582"/>
          </a:xfrm>
          <a:prstGeom prst="rect">
            <a:avLst/>
          </a:prstGeom>
        </p:spPr>
      </p:pic>
    </p:spTree>
    <p:extLst>
      <p:ext uri="{BB962C8B-B14F-4D97-AF65-F5344CB8AC3E}">
        <p14:creationId xmlns:p14="http://schemas.microsoft.com/office/powerpoint/2010/main" val="1976652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Dependencies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885" y="947057"/>
            <a:ext cx="8650514" cy="4865914"/>
          </a:xfrm>
          <a:prstGeom prst="rect">
            <a:avLst/>
          </a:prstGeom>
        </p:spPr>
      </p:pic>
    </p:spTree>
    <p:extLst>
      <p:ext uri="{BB962C8B-B14F-4D97-AF65-F5344CB8AC3E}">
        <p14:creationId xmlns:p14="http://schemas.microsoft.com/office/powerpoint/2010/main" val="40038774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Dependencies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885" y="947057"/>
            <a:ext cx="8650514" cy="4865914"/>
          </a:xfrm>
          <a:prstGeom prst="rect">
            <a:avLst/>
          </a:prstGeom>
        </p:spPr>
      </p:pic>
    </p:spTree>
    <p:extLst>
      <p:ext uri="{BB962C8B-B14F-4D97-AF65-F5344CB8AC3E}">
        <p14:creationId xmlns:p14="http://schemas.microsoft.com/office/powerpoint/2010/main" val="3424447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Dependencies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3885" y="947057"/>
            <a:ext cx="8650514" cy="4865914"/>
          </a:xfrm>
          <a:prstGeom prst="rect">
            <a:avLst/>
          </a:prstGeom>
        </p:spPr>
      </p:pic>
    </p:spTree>
    <p:extLst>
      <p:ext uri="{BB962C8B-B14F-4D97-AF65-F5344CB8AC3E}">
        <p14:creationId xmlns:p14="http://schemas.microsoft.com/office/powerpoint/2010/main" val="1773185236"/>
      </p:ext>
    </p:extLst>
  </p:cSld>
  <p:clrMapOvr>
    <a:masterClrMapping/>
  </p:clrMapOvr>
  <p:timing>
    <p:tnLst>
      <p:par>
        <p:cTn id="1" dur="indefinite" restart="never" nodeType="tmRoot"/>
      </p:par>
    </p:tnLst>
  </p:timing>
</p:sld>
</file>

<file path=ppt/theme/theme1.xml><?xml version="1.0" encoding="utf-8"?>
<a:theme xmlns:a="http://schemas.openxmlformats.org/drawingml/2006/main" name="MGNC_PPT_FINAL">
  <a:themeElements>
    <a:clrScheme name="MAGENIC COLORS">
      <a:dk1>
        <a:srgbClr val="53565A"/>
      </a:dk1>
      <a:lt1>
        <a:sysClr val="window" lastClr="FFFFFF"/>
      </a:lt1>
      <a:dk2>
        <a:srgbClr val="78BE3C"/>
      </a:dk2>
      <a:lt2>
        <a:srgbClr val="FFC32C"/>
      </a:lt2>
      <a:accent1>
        <a:srgbClr val="78BE3C"/>
      </a:accent1>
      <a:accent2>
        <a:srgbClr val="00A9E0"/>
      </a:accent2>
      <a:accent3>
        <a:srgbClr val="F26A21"/>
      </a:accent3>
      <a:accent4>
        <a:srgbClr val="E31C79"/>
      </a:accent4>
      <a:accent5>
        <a:srgbClr val="75787B"/>
      </a:accent5>
      <a:accent6>
        <a:srgbClr val="97999B"/>
      </a:accent6>
      <a:hlink>
        <a:srgbClr val="F37121"/>
      </a:hlink>
      <a:folHlink>
        <a:srgbClr val="75787B"/>
      </a:folHlink>
    </a:clrScheme>
    <a:fontScheme name="Magenic_Fonts">
      <a:majorFont>
        <a:latin typeface="Franklin Gothic Medium Cond"/>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1F49E07-481A-EF40-8C7A-4EC36E0BA8D6}" vid="{6F5D4837-CDDD-BA4D-BADD-2F5BA0FD6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D047A0B1BD8FE45B080D14CD83AD5DB" ma:contentTypeVersion="4" ma:contentTypeDescription="Create a new document." ma:contentTypeScope="" ma:versionID="bb8fe93aa668ed2e9af0b4a91588e96f">
  <xsd:schema xmlns:xsd="http://www.w3.org/2001/XMLSchema" xmlns:xs="http://www.w3.org/2001/XMLSchema" xmlns:p="http://schemas.microsoft.com/office/2006/metadata/properties" xmlns:ns2="f0d6b4bb-fd12-4740-8884-687737dcca9a" targetNamespace="http://schemas.microsoft.com/office/2006/metadata/properties" ma:root="true" ma:fieldsID="9ccf4b7a71e6b6cf55d0a74afbac0ca8" ns2:_="">
    <xsd:import namespace="f0d6b4bb-fd12-4740-8884-687737dcca9a"/>
    <xsd:element name="properties">
      <xsd:complexType>
        <xsd:sequence>
          <xsd:element name="documentManagement">
            <xsd:complexType>
              <xsd:all>
                <xsd:element ref="ns2:Tech_x0020_Used" minOccurs="0"/>
                <xsd:element ref="ns2:Document_x0020_Type" minOccurs="0"/>
                <xsd:element ref="ns2:Industry_x002f_Vertical" minOccurs="0"/>
                <xsd:element ref="ns2:Compan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d6b4bb-fd12-4740-8884-687737dcca9a" elementFormDefault="qualified">
    <xsd:import namespace="http://schemas.microsoft.com/office/2006/documentManagement/types"/>
    <xsd:import namespace="http://schemas.microsoft.com/office/infopath/2007/PartnerControls"/>
    <xsd:element name="Tech_x0020_Used" ma:index="8" nillable="true" ma:displayName="Tech Used" ma:internalName="Tech_x0020_Used">
      <xsd:complexType>
        <xsd:complexContent>
          <xsd:extension base="dms:MultiChoice">
            <xsd:sequence>
              <xsd:element name="Value" maxOccurs="unbounded" minOccurs="0" nillable="true">
                <xsd:simpleType>
                  <xsd:restriction base="dms:Choice">
                    <xsd:enumeration value="App Dev"/>
                    <xsd:enumeration value="Mobile"/>
                    <xsd:enumeration value="Biztalk"/>
                    <xsd:enumeration value="Azure"/>
                    <xsd:enumeration value="Data Services"/>
                    <xsd:enumeration value="Application Lifecycle Mgmt"/>
                    <xsd:enumeration value="SharePoint"/>
                    <xsd:enumeration value="UX/UI"/>
                    <xsd:enumeration value="QAT"/>
                    <xsd:enumeration value="Support &amp; Maintenance"/>
                  </xsd:restriction>
                </xsd:simpleType>
              </xsd:element>
            </xsd:sequence>
          </xsd:extension>
        </xsd:complexContent>
      </xsd:complexType>
    </xsd:element>
    <xsd:element name="Document_x0020_Type" ma:index="9" nillable="true" ma:displayName="Document Type" ma:default="Case Study" ma:internalName="Document_x0020_Type" ma:requiredMultiChoice="true">
      <xsd:complexType>
        <xsd:complexContent>
          <xsd:extension base="dms:MultiChoice">
            <xsd:sequence>
              <xsd:element name="Value" maxOccurs="unbounded" minOccurs="0" nillable="true">
                <xsd:simpleType>
                  <xsd:restriction base="dms:Choice">
                    <xsd:enumeration value="Proposal"/>
                    <xsd:enumeration value="Template"/>
                    <xsd:enumeration value="Graphics"/>
                    <xsd:enumeration value="Presentation"/>
                    <xsd:enumeration value="Base Deck"/>
                    <xsd:enumeration value="Envisioning"/>
                    <xsd:enumeration value="Case Study"/>
                    <xsd:enumeration value="Estimate"/>
                    <xsd:enumeration value="Client Supplied Docs / RFP"/>
                    <xsd:enumeration value="Pursuit Docs"/>
                    <xsd:enumeration value="White Paper"/>
                  </xsd:restriction>
                </xsd:simpleType>
              </xsd:element>
            </xsd:sequence>
          </xsd:extension>
        </xsd:complexContent>
      </xsd:complexType>
    </xsd:element>
    <xsd:element name="Industry_x002f_Vertical" ma:index="10" nillable="true" ma:displayName="Industry/Vertical" ma:format="RadioButtons" ma:internalName="Industry_x002f_Vertical">
      <xsd:simpleType>
        <xsd:restriction base="dms:Choice">
          <xsd:enumeration value="Retail"/>
          <xsd:enumeration value="Manufacturing"/>
          <xsd:enumeration value="Transportation/Logistics"/>
          <xsd:enumeration value="Financial Services/Banking"/>
          <xsd:enumeration value="Healthcare/Life Sciences"/>
          <xsd:enumeration value="Insurance"/>
          <xsd:enumeration value="Professional Services"/>
          <xsd:enumeration value="Misc."/>
        </xsd:restriction>
      </xsd:simpleType>
    </xsd:element>
    <xsd:element name="Company" ma:index="11" nillable="true" ma:displayName="Company" ma:internalName="Compan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mpany xmlns="f0d6b4bb-fd12-4740-8884-687737dcca9a">Magenic</Company>
    <Tech_x0020_Used xmlns="f0d6b4bb-fd12-4740-8884-687737dcca9a"/>
    <Document_x0020_Type xmlns="f0d6b4bb-fd12-4740-8884-687737dcca9a">
      <Value>Template</Value>
    </Document_x0020_Type>
    <Industry_x002f_Vertical xmlns="f0d6b4bb-fd12-4740-8884-687737dcca9a" xsi:nil="true"/>
  </documentManagement>
</p:properties>
</file>

<file path=customXml/itemProps1.xml><?xml version="1.0" encoding="utf-8"?>
<ds:datastoreItem xmlns:ds="http://schemas.openxmlformats.org/officeDocument/2006/customXml" ds:itemID="{D18D97D8-3C52-47EE-88EC-CF46155D7428}">
  <ds:schemaRefs>
    <ds:schemaRef ds:uri="http://schemas.microsoft.com/sharepoint/v3/contenttype/forms"/>
  </ds:schemaRefs>
</ds:datastoreItem>
</file>

<file path=customXml/itemProps2.xml><?xml version="1.0" encoding="utf-8"?>
<ds:datastoreItem xmlns:ds="http://schemas.openxmlformats.org/officeDocument/2006/customXml" ds:itemID="{554ECF4A-C03F-4D49-9C40-03179AA892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d6b4bb-fd12-4740-8884-687737dcca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A3A91F-3324-4EE4-8BF2-C3B78E1D1674}">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f0d6b4bb-fd12-4740-8884-687737dcca9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Magenic 2015</Template>
  <TotalTime>246</TotalTime>
  <Words>2234</Words>
  <Application>Microsoft Office PowerPoint</Application>
  <PresentationFormat>Widescreen</PresentationFormat>
  <Paragraphs>342</Paragraphs>
  <Slides>46</Slides>
  <Notes>42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Arial Black</vt:lpstr>
      <vt:lpstr>Calibri</vt:lpstr>
      <vt:lpstr>Consolas</vt:lpstr>
      <vt:lpstr>Cordia New</vt:lpstr>
      <vt:lpstr>Dotum</vt:lpstr>
      <vt:lpstr>Franklin Gothic Book</vt:lpstr>
      <vt:lpstr>Franklin Gothic Medium Cond</vt:lpstr>
      <vt:lpstr>Wingdings</vt:lpstr>
      <vt:lpstr>MGNC_PPT_FINAL</vt:lpstr>
      <vt:lpstr>Dependencies Demystified</vt:lpstr>
      <vt:lpstr>Personal Info</vt:lpstr>
      <vt:lpstr>Downloads</vt:lpstr>
      <vt:lpstr>Overview </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Dependencies</vt:lpstr>
      <vt:lpstr>Demo: Refactoring Code to Use Dependencies</vt:lpstr>
      <vt:lpstr>Containers</vt:lpstr>
      <vt:lpstr>Containers</vt:lpstr>
      <vt:lpstr>Containers</vt:lpstr>
      <vt:lpstr>PowerPoint Presentation</vt:lpstr>
      <vt:lpstr>Containers</vt:lpstr>
      <vt:lpstr>Containers</vt:lpstr>
      <vt:lpstr>Demo: DIY IOC Implementation</vt:lpstr>
      <vt:lpstr>Containers</vt:lpstr>
      <vt:lpstr>Containers</vt:lpstr>
      <vt:lpstr>Containers</vt:lpstr>
      <vt:lpstr>Containers</vt:lpstr>
      <vt:lpstr>Containers</vt:lpstr>
      <vt:lpstr>Containers</vt:lpstr>
      <vt:lpstr>Containers</vt:lpstr>
      <vt:lpstr>Containers</vt:lpstr>
      <vt:lpstr>Containers</vt:lpstr>
      <vt:lpstr>Containers</vt:lpstr>
      <vt:lpstr>Demo: Using Autofac</vt:lpstr>
      <vt:lpstr>Containers</vt:lpstr>
      <vt:lpstr>Containers</vt:lpstr>
      <vt:lpstr>Containers</vt:lpstr>
      <vt:lpstr>Containers</vt:lpstr>
      <vt:lpstr>Demo: Autofac and WebApi Integration</vt:lpstr>
      <vt:lpstr>Conclusion</vt:lpstr>
      <vt:lpstr>Dependencies Demystified</vt:lpstr>
    </vt:vector>
  </TitlesOfParts>
  <Company>Magenic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Dependendies Demystified</dc:title>
  <dc:creator>Jason Bock</dc:creator>
  <cp:lastModifiedBy>JASON BOCK</cp:lastModifiedBy>
  <cp:revision>13</cp:revision>
  <dcterms:created xsi:type="dcterms:W3CDTF">2016-03-28T14:12:37Z</dcterms:created>
  <dcterms:modified xsi:type="dcterms:W3CDTF">2018-02-09T15:11:53Z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0x010100FD047A0B1BD8FE45B080D14CD83AD5DB</vt:lpwstr>
  </property>
</Properties>
</file>