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2" r:id="rId6"/>
    <p:sldId id="264" r:id="rId7"/>
    <p:sldId id="269" r:id="rId8"/>
    <p:sldId id="260" r:id="rId9"/>
    <p:sldId id="261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81831" autoAdjust="0"/>
  </p:normalViewPr>
  <p:slideViewPr>
    <p:cSldViewPr>
      <p:cViewPr varScale="1">
        <p:scale>
          <a:sx n="75" d="100"/>
          <a:sy n="75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5EDF-EB19-4ACC-9DB1-EA80520060E3}" type="datetimeFigureOut">
              <a:rPr lang="en-US" smtClean="0"/>
              <a:pPr/>
              <a:t>3/16/2008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56D8-75C2-42CC-83C2-74B75AD07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Quixo3D: Game Programming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/>
          <a:lstStyle/>
          <a:p>
            <a:r>
              <a:rPr lang="en-US" dirty="0" smtClean="0"/>
              <a:t>Jason Bock – http://www.jasonbock.net</a:t>
            </a:r>
          </a:p>
          <a:p>
            <a:r>
              <a:rPr lang="en-US" dirty="0" smtClean="0"/>
              <a:t>Mike Hodnick – http://www.kindohm.com</a:t>
            </a:r>
            <a:endParaRPr lang="en-US" dirty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Make the game (framework, engine, UI, tests, etc.) size-agnostic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Create a Game class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Algorithm optimizations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Parallel computations (FX/</a:t>
            </a:r>
            <a:r>
              <a:rPr lang="en-US" dirty="0" err="1" smtClean="0"/>
              <a:t>System.Concurrency</a:t>
            </a:r>
            <a:r>
              <a:rPr lang="en-US" dirty="0" smtClean="0"/>
              <a:t>?)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Trimming the tree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Opening book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Algorithm optimizations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Principal variation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Transposition tables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Iterative deepening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Evaluation improvements (genetic algorithms?)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Quixo3D: Game Programming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/>
          <a:lstStyle/>
          <a:p>
            <a:r>
              <a:rPr lang="en-US" dirty="0" smtClean="0"/>
              <a:t>Jason Bock – http://www.jasonbock.net</a:t>
            </a:r>
          </a:p>
          <a:p>
            <a:r>
              <a:rPr lang="en-US" dirty="0" smtClean="0"/>
              <a:t>Mike Hodnick – http://www.kindohm.com</a:t>
            </a:r>
            <a:endParaRPr lang="en-US" dirty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History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2D Version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Framework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Overall Design Walkthrough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Using Unit Tests, Code Coverage, and Code Analysis</a:t>
            </a:r>
            <a:endParaRPr lang="en-US" dirty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Quixo3D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Future Work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Improvements And Suggestions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Simple project based off of </a:t>
            </a:r>
            <a:r>
              <a:rPr lang="en-US" dirty="0" err="1" smtClean="0"/>
              <a:t>Quixo</a:t>
            </a:r>
            <a:r>
              <a:rPr lang="en-US" dirty="0" smtClean="0"/>
              <a:t> board game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Goals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Learn graphics programming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Learn game evaluation and move searching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Discover optimizations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(2D): Unit testing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(3D): Code analysis, code coverage, warnings as errors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Game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Number of possible board states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Checkers: 10</a:t>
            </a:r>
            <a:r>
              <a:rPr lang="en-US" baseline="30000" dirty="0" smtClean="0"/>
              <a:t>20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Chess: 10</a:t>
            </a:r>
            <a:r>
              <a:rPr lang="en-US" baseline="30000" dirty="0" smtClean="0"/>
              <a:t>40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Go: 10</a:t>
            </a:r>
            <a:r>
              <a:rPr lang="en-US" baseline="30000" dirty="0" smtClean="0"/>
              <a:t>200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Game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Number of possible board states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Quixo</a:t>
            </a:r>
            <a:r>
              <a:rPr lang="en-US" dirty="0" smtClean="0"/>
              <a:t>: 3</a:t>
            </a:r>
            <a:r>
              <a:rPr lang="en-US" baseline="30000" dirty="0" smtClean="0"/>
              <a:t>p</a:t>
            </a:r>
            <a:r>
              <a:rPr lang="en-US" dirty="0" smtClean="0"/>
              <a:t>, where p = n</a:t>
            </a:r>
            <a:r>
              <a:rPr lang="en-US" baseline="30000" dirty="0" smtClean="0"/>
              <a:t>d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n: number of pieces in a row (5)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d: dimension of the board (2 or 3)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n = 5, d = 2: ~10</a:t>
            </a:r>
            <a:r>
              <a:rPr lang="en-US" baseline="30000" dirty="0" smtClean="0"/>
              <a:t>11</a:t>
            </a:r>
            <a:r>
              <a:rPr lang="en-US" dirty="0" smtClean="0"/>
              <a:t> (this ignores symmetry and impossible positions)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n = 5, d = 3: ~ 10</a:t>
            </a:r>
            <a:r>
              <a:rPr lang="en-US" baseline="30000" dirty="0" smtClean="0"/>
              <a:t>59</a:t>
            </a:r>
            <a:r>
              <a:rPr lang="en-US" dirty="0" smtClean="0"/>
              <a:t> (this ignores symmetry and impossible positions)</a:t>
            </a:r>
            <a:endParaRPr lang="en-US" baseline="30000" dirty="0" smtClean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Game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Evaluation tree is extremely bushy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Chess goes 18, 18, &gt; 18, … up to about 30 – 35 moves per ply in the middle game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Quixo</a:t>
            </a:r>
            <a:r>
              <a:rPr lang="en-US" dirty="0" smtClean="0"/>
              <a:t> (2D) starts with 44 moves, and goes down about 2-3 per move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Game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Evaluation tree is extremely bushy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With Quixo3D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move has 438 possible moves (excluding symmetry)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move has at least 432 possible moves (depends on opponent’s move)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This will decrease to approx 200 – 220 possible moves per ply.</a:t>
            </a:r>
            <a:endParaRPr lang="en-US" dirty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765175"/>
          </a:xfrm>
        </p:spPr>
        <p:txBody>
          <a:bodyPr/>
          <a:lstStyle/>
          <a:p>
            <a:r>
              <a:rPr lang="en-US" dirty="0" smtClean="0"/>
              <a:t>Game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534400" cy="3886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For a 3-ply depth search (approximations)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Chess: 		8000 nodes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Quixo2D: 	80000 nodes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Quixo3D: 	80000000 nodes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And it’ll get worse with each added ply…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2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Quixo3D: Game Programming in .NET</vt:lpstr>
      <vt:lpstr>Agenda</vt:lpstr>
      <vt:lpstr>Agenda</vt:lpstr>
      <vt:lpstr>History</vt:lpstr>
      <vt:lpstr>Game Notes</vt:lpstr>
      <vt:lpstr>Game Notes</vt:lpstr>
      <vt:lpstr>Game Notes</vt:lpstr>
      <vt:lpstr>Game Notes</vt:lpstr>
      <vt:lpstr>Game Notes</vt:lpstr>
      <vt:lpstr>Future Improvements</vt:lpstr>
      <vt:lpstr>Future Improvements</vt:lpstr>
      <vt:lpstr>Future Improvements</vt:lpstr>
      <vt:lpstr>Quixo3D: Game Programming in .NET</vt:lpstr>
    </vt:vector>
  </TitlesOfParts>
  <Company>Test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Quixo3D</dc:title>
  <dc:creator>Jason Bock</dc:creator>
  <cp:lastModifiedBy>Jason Bock</cp:lastModifiedBy>
  <cp:revision>14</cp:revision>
  <dcterms:created xsi:type="dcterms:W3CDTF">2007-10-26T18:18:56Z</dcterms:created>
  <dcterms:modified xsi:type="dcterms:W3CDTF">2008-03-16T13:11:45Z</dcterms:modified>
</cp:coreProperties>
</file>