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59"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39"/>
    <p:restoredTop sz="94640"/>
  </p:normalViewPr>
  <p:slideViewPr>
    <p:cSldViewPr snapToGrid="0" snapToObjects="1">
      <p:cViewPr varScale="1">
        <p:scale>
          <a:sx n="102" d="100"/>
          <a:sy n="102" d="100"/>
        </p:scale>
        <p:origin x="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448F7D0-2D98-264A-ABB1-AAA8B235D550}" type="datetimeFigureOut">
              <a:rPr lang="en-US" smtClean="0"/>
              <a:t>4/17/17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EA35186-F464-3049-8F39-4FBD3889C1A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8F7D0-2D98-264A-ABB1-AAA8B235D55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8F7D0-2D98-264A-ABB1-AAA8B235D55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48F7D0-2D98-264A-ABB1-AAA8B235D55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448F7D0-2D98-264A-ABB1-AAA8B235D550}" type="datetimeFigureOut">
              <a:rPr lang="en-US" smtClean="0"/>
              <a:t>4/17/17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EA35186-F464-3049-8F39-4FBD3889C1A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48F7D0-2D98-264A-ABB1-AAA8B235D55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48F7D0-2D98-264A-ABB1-AAA8B235D550}" type="datetimeFigureOut">
              <a:rPr lang="en-US" smtClean="0"/>
              <a:t>4/17/17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48F7D0-2D98-264A-ABB1-AAA8B235D550}" type="datetimeFigureOut">
              <a:rPr lang="en-US" smtClean="0"/>
              <a:t>4/17/17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8F7D0-2D98-264A-ABB1-AAA8B235D550}" type="datetimeFigureOut">
              <a:rPr lang="en-US" smtClean="0"/>
              <a:t>4/17/17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35186-F464-3049-8F39-4FBD3889C1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5448F7D0-2D98-264A-ABB1-AAA8B235D550}" type="datetimeFigureOut">
              <a:rPr lang="en-US" smtClean="0"/>
              <a:t>4/17/17</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EA35186-F464-3049-8F39-4FBD3889C1A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5448F7D0-2D98-264A-ABB1-AAA8B235D550}" type="datetimeFigureOut">
              <a:rPr lang="en-US" smtClean="0"/>
              <a:t>4/17/17</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EA35186-F464-3049-8F39-4FBD3889C1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448F7D0-2D98-264A-ABB1-AAA8B235D550}" type="datetimeFigureOut">
              <a:rPr lang="en-US" smtClean="0"/>
              <a:t>4/17/17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EA35186-F464-3049-8F39-4FBD3889C1A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6575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RubixCube</a:t>
            </a:r>
            <a:r>
              <a:rPr lang="en-US" dirty="0" smtClean="0"/>
              <a:t> Solver</a:t>
            </a:r>
            <a:endParaRPr lang="en-US" dirty="0"/>
          </a:p>
        </p:txBody>
      </p:sp>
      <p:sp>
        <p:nvSpPr>
          <p:cNvPr id="3" name="Subtitle 2"/>
          <p:cNvSpPr>
            <a:spLocks noGrp="1"/>
          </p:cNvSpPr>
          <p:nvPr>
            <p:ph type="subTitle" idx="1"/>
          </p:nvPr>
        </p:nvSpPr>
        <p:spPr/>
        <p:txBody>
          <a:bodyPr/>
          <a:lstStyle/>
          <a:p>
            <a:r>
              <a:rPr lang="en-US" dirty="0" smtClean="0"/>
              <a:t>By Everyone Here</a:t>
            </a:r>
            <a:endParaRPr lang="en-US" dirty="0"/>
          </a:p>
        </p:txBody>
      </p:sp>
    </p:spTree>
    <p:extLst>
      <p:ext uri="{BB962C8B-B14F-4D97-AF65-F5344CB8AC3E}">
        <p14:creationId xmlns:p14="http://schemas.microsoft.com/office/powerpoint/2010/main" val="166228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Arrays</a:t>
            </a:r>
            <a:endParaRPr lang="en-US" dirty="0"/>
          </a:p>
        </p:txBody>
      </p:sp>
      <p:sp>
        <p:nvSpPr>
          <p:cNvPr id="3" name="Content Placeholder 2"/>
          <p:cNvSpPr>
            <a:spLocks noGrp="1"/>
          </p:cNvSpPr>
          <p:nvPr>
            <p:ph idx="1"/>
          </p:nvPr>
        </p:nvSpPr>
        <p:spPr/>
        <p:txBody>
          <a:bodyPr/>
          <a:lstStyle/>
          <a:p>
            <a:r>
              <a:rPr lang="en-US" dirty="0" smtClean="0"/>
              <a:t>The cube consists of 15 shift arrays. 6 for faces/ 9 for rows and columns.</a:t>
            </a:r>
          </a:p>
          <a:p>
            <a:r>
              <a:rPr lang="en-US" dirty="0" smtClean="0"/>
              <a:t>These shift arrays are like regular arrays that contain character pointers. The difference is that the shift array class can move the referenced values of its pointers left or right by a set amount.</a:t>
            </a:r>
          </a:p>
          <a:p>
            <a:r>
              <a:rPr lang="en-US" dirty="0" smtClean="0"/>
              <a:t>Because these shift arrays are lists pointers, changing the contents of one of the arrays will change any variable with the same pointer.</a:t>
            </a:r>
          </a:p>
          <a:p>
            <a:r>
              <a:rPr lang="en-US" dirty="0" smtClean="0"/>
              <a:t>Shift arrays are linked together so that they share the same data, making a cube.</a:t>
            </a:r>
            <a:endParaRPr lang="en-US" dirty="0"/>
          </a:p>
        </p:txBody>
      </p:sp>
    </p:spTree>
    <p:extLst>
      <p:ext uri="{BB962C8B-B14F-4D97-AF65-F5344CB8AC3E}">
        <p14:creationId xmlns:p14="http://schemas.microsoft.com/office/powerpoint/2010/main" val="1735206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and Absolute Turning Methods</a:t>
            </a:r>
            <a:endParaRPr lang="en-US" dirty="0"/>
          </a:p>
        </p:txBody>
      </p:sp>
      <p:sp>
        <p:nvSpPr>
          <p:cNvPr id="3" name="Content Placeholder 2"/>
          <p:cNvSpPr>
            <a:spLocks noGrp="1"/>
          </p:cNvSpPr>
          <p:nvPr>
            <p:ph idx="1"/>
          </p:nvPr>
        </p:nvSpPr>
        <p:spPr/>
        <p:txBody>
          <a:bodyPr/>
          <a:lstStyle/>
          <a:p>
            <a:r>
              <a:rPr lang="en-US" dirty="0" smtClean="0"/>
              <a:t>Absolute turning means that, regardless of the orientation of the cube, a certain color will be turned. For example, Red Clockwise</a:t>
            </a:r>
          </a:p>
          <a:p>
            <a:r>
              <a:rPr lang="en-US" dirty="0" smtClean="0"/>
              <a:t>Relative turning means that the turn is dependent on the cube’s orientation. For example, Front Clockwise</a:t>
            </a:r>
          </a:p>
          <a:p>
            <a:r>
              <a:rPr lang="en-US" dirty="0" smtClean="0"/>
              <a:t>We use these so that we only have to program the cube to be solved from the front, then all we have to change is the orientation of the cube.</a:t>
            </a:r>
            <a:endParaRPr lang="en-US" dirty="0"/>
          </a:p>
        </p:txBody>
      </p:sp>
    </p:spTree>
    <p:extLst>
      <p:ext uri="{BB962C8B-B14F-4D97-AF65-F5344CB8AC3E}">
        <p14:creationId xmlns:p14="http://schemas.microsoft.com/office/powerpoint/2010/main" val="881043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a:t>
            </a:r>
            <a:endParaRPr lang="en-US" dirty="0"/>
          </a:p>
        </p:txBody>
      </p:sp>
      <p:sp>
        <p:nvSpPr>
          <p:cNvPr id="3" name="Content Placeholder 2"/>
          <p:cNvSpPr>
            <a:spLocks noGrp="1"/>
          </p:cNvSpPr>
          <p:nvPr>
            <p:ph idx="1"/>
          </p:nvPr>
        </p:nvSpPr>
        <p:spPr/>
        <p:txBody>
          <a:bodyPr/>
          <a:lstStyle/>
          <a:p>
            <a:r>
              <a:rPr lang="en-US" dirty="0" smtClean="0"/>
              <a:t>Takes user input in specific format</a:t>
            </a:r>
          </a:p>
          <a:p>
            <a:r>
              <a:rPr lang="en-US" dirty="0" smtClean="0"/>
              <a:t>Checks for first level cube errors</a:t>
            </a:r>
          </a:p>
          <a:p>
            <a:r>
              <a:rPr lang="en-US" dirty="0" smtClean="0"/>
              <a:t>First level errors include:</a:t>
            </a:r>
          </a:p>
          <a:p>
            <a:pPr lvl="1"/>
            <a:r>
              <a:rPr lang="en-US" dirty="0" smtClean="0"/>
              <a:t>Wrong faces</a:t>
            </a:r>
          </a:p>
          <a:p>
            <a:pPr lvl="1"/>
            <a:r>
              <a:rPr lang="en-US" dirty="0" smtClean="0"/>
              <a:t>Wrong lengths</a:t>
            </a:r>
          </a:p>
          <a:p>
            <a:endParaRPr lang="en-US" dirty="0"/>
          </a:p>
        </p:txBody>
      </p:sp>
    </p:spTree>
    <p:extLst>
      <p:ext uri="{BB962C8B-B14F-4D97-AF65-F5344CB8AC3E}">
        <p14:creationId xmlns:p14="http://schemas.microsoft.com/office/powerpoint/2010/main" val="1861495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For User Interface</a:t>
            </a:r>
            <a:endParaRPr lang="en-US" dirty="0"/>
          </a:p>
        </p:txBody>
      </p:sp>
      <p:sp>
        <p:nvSpPr>
          <p:cNvPr id="3" name="Content Placeholder 2"/>
          <p:cNvSpPr>
            <a:spLocks noGrp="1"/>
          </p:cNvSpPr>
          <p:nvPr>
            <p:ph idx="1"/>
          </p:nvPr>
        </p:nvSpPr>
        <p:spPr/>
        <p:txBody>
          <a:bodyPr/>
          <a:lstStyle/>
          <a:p>
            <a:r>
              <a:rPr lang="en-US" dirty="0" smtClean="0"/>
              <a:t>Color associations</a:t>
            </a:r>
          </a:p>
          <a:p>
            <a:r>
              <a:rPr lang="en-US" dirty="0" smtClean="0"/>
              <a:t>Orientation of the cube must be taken into consideration when taking user input</a:t>
            </a:r>
          </a:p>
          <a:p>
            <a:r>
              <a:rPr lang="en-US" dirty="0" smtClean="0"/>
              <a:t>Wording has to be very particular to get the user to enter the correct cube</a:t>
            </a:r>
          </a:p>
        </p:txBody>
      </p:sp>
    </p:spTree>
    <p:extLst>
      <p:ext uri="{BB962C8B-B14F-4D97-AF65-F5344CB8AC3E}">
        <p14:creationId xmlns:p14="http://schemas.microsoft.com/office/powerpoint/2010/main" val="330611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User Input</a:t>
            </a:r>
            <a:endParaRPr lang="en-US" dirty="0"/>
          </a:p>
        </p:txBody>
      </p:sp>
      <p:sp>
        <p:nvSpPr>
          <p:cNvPr id="3" name="Content Placeholder 2"/>
          <p:cNvSpPr>
            <a:spLocks noGrp="1"/>
          </p:cNvSpPr>
          <p:nvPr>
            <p:ph idx="1"/>
          </p:nvPr>
        </p:nvSpPr>
        <p:spPr/>
        <p:txBody>
          <a:bodyPr/>
          <a:lstStyle/>
          <a:p>
            <a:r>
              <a:rPr lang="en-US" dirty="0" smtClean="0"/>
              <a:t>Multiple levels</a:t>
            </a:r>
          </a:p>
          <a:p>
            <a:r>
              <a:rPr lang="en-US" dirty="0" smtClean="0"/>
              <a:t>First level is checking user input for false keywords</a:t>
            </a:r>
          </a:p>
          <a:p>
            <a:pPr lvl="1"/>
            <a:r>
              <a:rPr lang="en-US" dirty="0" smtClean="0"/>
              <a:t>This is handled as the user inputs the contents of the cube</a:t>
            </a:r>
          </a:p>
          <a:p>
            <a:r>
              <a:rPr lang="en-US" dirty="0" smtClean="0"/>
              <a:t>Second level is checking to see if all pieces are included</a:t>
            </a:r>
          </a:p>
          <a:p>
            <a:pPr lvl="1"/>
            <a:r>
              <a:rPr lang="en-US" dirty="0" smtClean="0"/>
              <a:t>This is handled once all of the user’s inputs are added. Then we check all of the corners and sides of the cube to make sure all pieces exist</a:t>
            </a:r>
          </a:p>
          <a:p>
            <a:r>
              <a:rPr lang="en-US" dirty="0" smtClean="0"/>
              <a:t>Third level is checking to see if all pieces are oriented correctly</a:t>
            </a:r>
          </a:p>
          <a:p>
            <a:pPr lvl="1"/>
            <a:r>
              <a:rPr lang="en-US" dirty="0" smtClean="0"/>
              <a:t>This is handled once the program thinks the cube is solved, if it is not actually solved, then the orientation of the cube is impossible, and an error message is printed</a:t>
            </a:r>
            <a:endParaRPr lang="en-US" dirty="0"/>
          </a:p>
        </p:txBody>
      </p:sp>
    </p:spTree>
    <p:extLst>
      <p:ext uri="{BB962C8B-B14F-4D97-AF65-F5344CB8AC3E}">
        <p14:creationId xmlns:p14="http://schemas.microsoft.com/office/powerpoint/2010/main" val="1625938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a:t>
            </a:r>
            <a:endParaRPr lang="en-US" dirty="0"/>
          </a:p>
        </p:txBody>
      </p:sp>
      <p:sp>
        <p:nvSpPr>
          <p:cNvPr id="3" name="Content Placeholder 2"/>
          <p:cNvSpPr>
            <a:spLocks noGrp="1"/>
          </p:cNvSpPr>
          <p:nvPr>
            <p:ph idx="1"/>
          </p:nvPr>
        </p:nvSpPr>
        <p:spPr/>
        <p:txBody>
          <a:bodyPr/>
          <a:lstStyle/>
          <a:p>
            <a:r>
              <a:rPr lang="en-US" dirty="0" smtClean="0"/>
              <a:t>Does not solve in the fastest amount of moves</a:t>
            </a:r>
          </a:p>
          <a:p>
            <a:r>
              <a:rPr lang="en-US" dirty="0" smtClean="0"/>
              <a:t>Was designed to solve the cube using the fewest </a:t>
            </a:r>
            <a:r>
              <a:rPr lang="en-US" smtClean="0"/>
              <a:t>algorithms possible</a:t>
            </a:r>
            <a:endParaRPr lang="en-US" dirty="0" smtClean="0"/>
          </a:p>
          <a:p>
            <a:r>
              <a:rPr lang="en-US" dirty="0" smtClean="0"/>
              <a:t>Faster </a:t>
            </a:r>
            <a:r>
              <a:rPr lang="en-US" dirty="0" err="1" smtClean="0"/>
              <a:t>RubixCube</a:t>
            </a:r>
            <a:r>
              <a:rPr lang="en-US" dirty="0" smtClean="0"/>
              <a:t> solvers require large maps of data and use algorithms to move between them, but are millions of lines of code long</a:t>
            </a:r>
            <a:endParaRPr lang="en-US" dirty="0"/>
          </a:p>
        </p:txBody>
      </p:sp>
    </p:spTree>
    <p:extLst>
      <p:ext uri="{BB962C8B-B14F-4D97-AF65-F5344CB8AC3E}">
        <p14:creationId xmlns:p14="http://schemas.microsoft.com/office/powerpoint/2010/main" val="182900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And Last Minute Optimizations</a:t>
            </a:r>
            <a:endParaRPr lang="en-US" dirty="0"/>
          </a:p>
        </p:txBody>
      </p:sp>
      <p:sp>
        <p:nvSpPr>
          <p:cNvPr id="3" name="Content Placeholder 2"/>
          <p:cNvSpPr>
            <a:spLocks noGrp="1"/>
          </p:cNvSpPr>
          <p:nvPr>
            <p:ph idx="1"/>
          </p:nvPr>
        </p:nvSpPr>
        <p:spPr/>
        <p:txBody>
          <a:bodyPr/>
          <a:lstStyle/>
          <a:p>
            <a:r>
              <a:rPr lang="en-US" dirty="0" smtClean="0"/>
              <a:t>All instructions for completing the cube are handed into the Output class, a linked list of nodes with string values</a:t>
            </a:r>
          </a:p>
          <a:p>
            <a:r>
              <a:rPr lang="en-US" dirty="0" smtClean="0"/>
              <a:t>The linked list is traversed once the cube is completed, and repetitive moves are removed</a:t>
            </a:r>
          </a:p>
          <a:p>
            <a:r>
              <a:rPr lang="en-US" dirty="0" smtClean="0"/>
              <a:t>This handles not only adjacent moves that cancel each other out, but long chains of moves whose end result is the same as when it started</a:t>
            </a:r>
            <a:endParaRPr lang="en-US" dirty="0"/>
          </a:p>
        </p:txBody>
      </p:sp>
    </p:spTree>
    <p:extLst>
      <p:ext uri="{BB962C8B-B14F-4D97-AF65-F5344CB8AC3E}">
        <p14:creationId xmlns:p14="http://schemas.microsoft.com/office/powerpoint/2010/main" val="215586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43</TotalTime>
  <Words>466</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Gill Sans MT</vt:lpstr>
      <vt:lpstr>Impact</vt:lpstr>
      <vt:lpstr>Arial</vt:lpstr>
      <vt:lpstr>Badge</vt:lpstr>
      <vt:lpstr>RubixCube Solver</vt:lpstr>
      <vt:lpstr>Shift Arrays</vt:lpstr>
      <vt:lpstr>Relative and Absolute Turning Methods</vt:lpstr>
      <vt:lpstr>Inputs</vt:lpstr>
      <vt:lpstr>Formatting For User Interface</vt:lpstr>
      <vt:lpstr>Checking User Input</vt:lpstr>
      <vt:lpstr>Solving</vt:lpstr>
      <vt:lpstr>Outputs And Last Minute Optimizations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RubixCube Solver</dc:title>
  <dc:creator>Rodriguez,William A,Jr</dc:creator>
  <cp:lastModifiedBy>Rodriguez,William A,Jr</cp:lastModifiedBy>
  <cp:revision>11</cp:revision>
  <dcterms:created xsi:type="dcterms:W3CDTF">2017-04-17T22:10:30Z</dcterms:created>
  <dcterms:modified xsi:type="dcterms:W3CDTF">2017-04-17T22:53:33Z</dcterms:modified>
</cp:coreProperties>
</file>