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4456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32973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6877" y="440082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416007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444208" y="528934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8372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8372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48949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9204" y="1948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 </a:t>
            </a:r>
            <a:r>
              <a:rPr lang="zh-CN" altLang="en-US" dirty="0" smtClean="0"/>
              <a:t>六合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01403" y="3145681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799215" y="50519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丑子六合土，寅亥 木，卯戌 火，辰酉 金，巳申 水 午未六合日月</a:t>
            </a:r>
          </a:p>
          <a:p>
            <a:r>
              <a:rPr lang="zh-CN" altLang="en-US" dirty="0"/>
              <a:t>太阳主宰午，月亮主宰未</a:t>
            </a:r>
          </a:p>
        </p:txBody>
      </p:sp>
      <p:sp>
        <p:nvSpPr>
          <p:cNvPr id="17" name="矩形 16"/>
          <p:cNvSpPr/>
          <p:nvPr/>
        </p:nvSpPr>
        <p:spPr>
          <a:xfrm>
            <a:off x="5930662" y="3388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	长生 	帝旺	墓 </a:t>
            </a:r>
          </a:p>
          <a:p>
            <a:r>
              <a:rPr lang="zh-CN" altLang="en-US" dirty="0"/>
              <a:t>火	寅	午	戌	</a:t>
            </a:r>
            <a:r>
              <a:rPr lang="zh-CN" altLang="en-US" dirty="0" smtClean="0"/>
              <a:t>火</a:t>
            </a:r>
            <a:r>
              <a:rPr lang="zh-CN" altLang="en-US" dirty="0"/>
              <a:t>的三合是 寅午戌</a:t>
            </a:r>
          </a:p>
          <a:p>
            <a:r>
              <a:rPr lang="zh-CN" altLang="en-US" dirty="0"/>
              <a:t>金	巳	酉	丑	</a:t>
            </a:r>
            <a:r>
              <a:rPr lang="zh-CN" altLang="en-US" dirty="0" smtClean="0"/>
              <a:t>金</a:t>
            </a:r>
            <a:r>
              <a:rPr lang="zh-CN" altLang="en-US" dirty="0"/>
              <a:t>的三合是 巳酉丑</a:t>
            </a:r>
          </a:p>
          <a:p>
            <a:r>
              <a:rPr lang="zh-CN" altLang="en-US" dirty="0"/>
              <a:t>水	申	子	辰</a:t>
            </a:r>
          </a:p>
          <a:p>
            <a:r>
              <a:rPr lang="zh-CN" altLang="en-US" dirty="0"/>
              <a:t>木	亥	卯	未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164</Words>
  <Application>Microsoft Office PowerPoint</Application>
  <PresentationFormat>宽屏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帐户</cp:lastModifiedBy>
  <cp:revision>23</cp:revision>
  <dcterms:created xsi:type="dcterms:W3CDTF">2022-09-24T03:03:23Z</dcterms:created>
  <dcterms:modified xsi:type="dcterms:W3CDTF">2022-11-20T05:59:14Z</dcterms:modified>
</cp:coreProperties>
</file>