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1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3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7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3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0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4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4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1324E-1E08-4C40-B50E-EA43DF68544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D94A-DA51-46BB-9338-E0C0F07E1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55805" y="1631092"/>
            <a:ext cx="3369276" cy="1878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r>
              <a:rPr lang="en-US" altLang="zh-CN" dirty="0" smtClean="0"/>
              <a:t>Jenkins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186615" y="1631091"/>
            <a:ext cx="3369276" cy="1878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node1</a:t>
            </a:r>
          </a:p>
          <a:p>
            <a:pPr algn="ctr"/>
            <a:r>
              <a:rPr lang="en-US" altLang="zh-CN" dirty="0" err="1" smtClean="0"/>
              <a:t>gitlab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32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3567" y="914400"/>
            <a:ext cx="5115698" cy="3978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	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en-US" altLang="zh-CN" dirty="0" smtClean="0"/>
              <a:t>run \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-v /data/</a:t>
            </a:r>
            <a:r>
              <a:rPr lang="en-US" altLang="zh-CN" dirty="0" err="1"/>
              <a:t>redis</a:t>
            </a:r>
            <a:r>
              <a:rPr lang="en-US" altLang="zh-CN" dirty="0"/>
              <a:t>/</a:t>
            </a:r>
            <a:r>
              <a:rPr lang="en-US" altLang="zh-CN" dirty="0" err="1"/>
              <a:t>redis.conf</a:t>
            </a:r>
            <a:r>
              <a:rPr lang="en-US" altLang="zh-CN" dirty="0"/>
              <a:t>:/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redis</a:t>
            </a:r>
            <a:r>
              <a:rPr lang="en-US" altLang="zh-CN" dirty="0"/>
              <a:t>/</a:t>
            </a:r>
            <a:r>
              <a:rPr lang="en-US" altLang="zh-CN" dirty="0" err="1"/>
              <a:t>redis.conf</a:t>
            </a:r>
            <a:r>
              <a:rPr lang="en-US" altLang="zh-CN" dirty="0"/>
              <a:t> \</a:t>
            </a:r>
          </a:p>
          <a:p>
            <a:r>
              <a:rPr lang="en-US" altLang="zh-CN" dirty="0"/>
              <a:t>--</a:t>
            </a:r>
            <a:r>
              <a:rPr lang="en-US" altLang="zh-CN" dirty="0" err="1"/>
              <a:t>appendonly</a:t>
            </a:r>
            <a:r>
              <a:rPr lang="en-US" altLang="zh-CN" dirty="0"/>
              <a:t> yes \</a:t>
            </a:r>
          </a:p>
          <a:p>
            <a:r>
              <a:rPr lang="en-US" altLang="zh-CN" dirty="0"/>
              <a:t>-v /data/</a:t>
            </a:r>
            <a:r>
              <a:rPr lang="en-US" altLang="zh-CN" dirty="0" err="1"/>
              <a:t>redis</a:t>
            </a:r>
            <a:r>
              <a:rPr lang="en-US" altLang="zh-CN" dirty="0"/>
              <a:t>/data:/data \</a:t>
            </a:r>
          </a:p>
          <a:p>
            <a:r>
              <a:rPr lang="en-US" altLang="zh-CN" dirty="0"/>
              <a:t>-d --name </a:t>
            </a:r>
            <a:r>
              <a:rPr lang="en-US" altLang="zh-CN" dirty="0" err="1"/>
              <a:t>myredis</a:t>
            </a:r>
            <a:r>
              <a:rPr lang="en-US" altLang="zh-CN" dirty="0"/>
              <a:t> \</a:t>
            </a:r>
          </a:p>
          <a:p>
            <a:r>
              <a:rPr lang="en-US" altLang="zh-CN" dirty="0"/>
              <a:t>-p 6379:6379 \</a:t>
            </a:r>
          </a:p>
          <a:p>
            <a:r>
              <a:rPr lang="en-US" altLang="zh-CN" dirty="0" err="1"/>
              <a:t>redis:latest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-server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redis</a:t>
            </a:r>
            <a:r>
              <a:rPr lang="en-US" altLang="zh-CN" dirty="0"/>
              <a:t>/</a:t>
            </a:r>
            <a:r>
              <a:rPr lang="en-US" altLang="zh-CN" dirty="0" err="1"/>
              <a:t>redis.conf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46357" y="0"/>
            <a:ext cx="684564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 dirty="0"/>
              <a:t>vi /root/</a:t>
            </a:r>
            <a:r>
              <a:rPr lang="en-US" altLang="zh-CN" sz="1000" dirty="0" err="1"/>
              <a:t>redis.conf</a:t>
            </a:r>
            <a:endParaRPr lang="en-US" altLang="zh-CN" sz="1000" dirty="0"/>
          </a:p>
          <a:p>
            <a:r>
              <a:rPr lang="en-US" altLang="zh-CN" sz="1000" dirty="0" err="1"/>
              <a:t>appendonly</a:t>
            </a:r>
            <a:r>
              <a:rPr lang="en-US" altLang="zh-CN" sz="1000" dirty="0"/>
              <a:t> yes</a:t>
            </a:r>
          </a:p>
          <a:p>
            <a:r>
              <a:rPr lang="en-US" altLang="zh-CN" sz="1000" dirty="0"/>
              <a:t>:</a:t>
            </a:r>
            <a:r>
              <a:rPr lang="en-US" altLang="zh-CN" sz="1000" dirty="0" err="1"/>
              <a:t>wq</a:t>
            </a:r>
            <a:endParaRPr lang="en-US" altLang="zh-CN" sz="1000" dirty="0"/>
          </a:p>
          <a:p>
            <a:r>
              <a:rPr lang="en-US" altLang="zh-CN" sz="1000" dirty="0" err="1"/>
              <a:t>kubectl</a:t>
            </a:r>
            <a:r>
              <a:rPr lang="en-US" altLang="zh-CN" sz="1000" dirty="0"/>
              <a:t> create cm redis-conf444 --from-file=</a:t>
            </a:r>
            <a:r>
              <a:rPr lang="en-US" altLang="zh-CN" sz="1000" dirty="0" err="1"/>
              <a:t>redis.conf</a:t>
            </a:r>
            <a:r>
              <a:rPr lang="en-US" altLang="zh-CN" sz="1000" dirty="0"/>
              <a:t>  #</a:t>
            </a:r>
            <a:r>
              <a:rPr lang="zh-CN" altLang="en-US" sz="1000" dirty="0"/>
              <a:t>变成配置集</a:t>
            </a:r>
          </a:p>
          <a:p>
            <a:r>
              <a:rPr lang="en-US" altLang="zh-CN" sz="1000" dirty="0" err="1"/>
              <a:t>kubectl</a:t>
            </a:r>
            <a:r>
              <a:rPr lang="en-US" altLang="zh-CN" sz="1000" dirty="0"/>
              <a:t> get cm  #</a:t>
            </a:r>
            <a:r>
              <a:rPr lang="zh-CN" altLang="en-US" sz="1000" dirty="0"/>
              <a:t>查看，有</a:t>
            </a:r>
            <a:r>
              <a:rPr lang="en-US" altLang="zh-CN" sz="1000" dirty="0" err="1"/>
              <a:t>redis-conf</a:t>
            </a:r>
            <a:endParaRPr lang="en-US" altLang="zh-CN" sz="1000" dirty="0"/>
          </a:p>
          <a:p>
            <a:endParaRPr lang="en-US" altLang="zh-CN" sz="1000" dirty="0"/>
          </a:p>
          <a:p>
            <a:r>
              <a:rPr lang="en-US" altLang="zh-CN" sz="1000" dirty="0" err="1"/>
              <a:t>kubectl</a:t>
            </a:r>
            <a:r>
              <a:rPr lang="en-US" altLang="zh-CN" sz="1000" dirty="0"/>
              <a:t> get cm redis-conf444 -</a:t>
            </a:r>
            <a:r>
              <a:rPr lang="en-US" altLang="zh-CN" sz="1000" dirty="0" err="1"/>
              <a:t>oyaml</a:t>
            </a:r>
            <a:r>
              <a:rPr lang="en-US" altLang="zh-CN" sz="1000" dirty="0"/>
              <a:t>  #</a:t>
            </a:r>
            <a:r>
              <a:rPr lang="zh-CN" altLang="en-US" sz="1000" dirty="0"/>
              <a:t>查看具体内容，配置集精简后得到以下</a:t>
            </a: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v1</a:t>
            </a:r>
          </a:p>
          <a:p>
            <a:r>
              <a:rPr lang="en-US" altLang="zh-CN" sz="1000" dirty="0"/>
              <a:t>data:</a:t>
            </a:r>
          </a:p>
          <a:p>
            <a:r>
              <a:rPr lang="en-US" altLang="zh-CN" sz="1000" dirty="0"/>
              <a:t>  redis333.conf: |+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appendonly</a:t>
            </a:r>
            <a:r>
              <a:rPr lang="en-US" altLang="zh-CN" sz="1000" dirty="0"/>
              <a:t> yes</a:t>
            </a:r>
          </a:p>
          <a:p>
            <a:r>
              <a:rPr lang="en-US" altLang="zh-CN" sz="1000" dirty="0"/>
              <a:t>kind: </a:t>
            </a:r>
            <a:r>
              <a:rPr lang="en-US" altLang="zh-CN" sz="1000" dirty="0" err="1"/>
              <a:t>ConfigMap</a:t>
            </a:r>
            <a:endParaRPr lang="en-US" altLang="zh-CN" sz="1000" dirty="0"/>
          </a:p>
          <a:p>
            <a:r>
              <a:rPr lang="en-US" altLang="zh-CN" sz="1000" dirty="0"/>
              <a:t>metadata:</a:t>
            </a:r>
          </a:p>
          <a:p>
            <a:r>
              <a:rPr lang="en-US" altLang="zh-CN" sz="1000" dirty="0"/>
              <a:t>  name: redis-conf222</a:t>
            </a:r>
          </a:p>
          <a:p>
            <a:r>
              <a:rPr lang="en-US" altLang="zh-CN" sz="1000" dirty="0"/>
              <a:t>  namespace: default</a:t>
            </a:r>
          </a:p>
          <a:p>
            <a:r>
              <a:rPr lang="en-US" altLang="zh-CN" sz="1000" dirty="0"/>
              <a:t>  </a:t>
            </a:r>
          </a:p>
          <a:p>
            <a:r>
              <a:rPr lang="en-US" altLang="zh-CN" sz="1000" dirty="0"/>
              <a:t>#</a:t>
            </a:r>
            <a:r>
              <a:rPr lang="zh-CN" altLang="en-US" sz="1000" dirty="0"/>
              <a:t>创建</a:t>
            </a:r>
            <a:r>
              <a:rPr lang="en-US" altLang="zh-CN" sz="1000" dirty="0"/>
              <a:t>pod</a:t>
            </a:r>
            <a:r>
              <a:rPr lang="zh-CN" altLang="en-US" sz="1000" dirty="0"/>
              <a:t>的</a:t>
            </a:r>
            <a:r>
              <a:rPr lang="en-US" altLang="zh-CN" sz="1000" dirty="0" err="1"/>
              <a:t>yaml</a:t>
            </a:r>
            <a:endParaRPr lang="en-US" altLang="zh-CN" sz="1000" dirty="0"/>
          </a:p>
          <a:p>
            <a:r>
              <a:rPr lang="en-US" altLang="zh-CN" sz="1000" dirty="0"/>
              <a:t>vi </a:t>
            </a:r>
            <a:r>
              <a:rPr lang="en-US" altLang="zh-CN" sz="1000" dirty="0" err="1"/>
              <a:t>redis.yaml</a:t>
            </a:r>
            <a:endParaRPr lang="en-US" altLang="zh-CN" sz="1000" dirty="0"/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v1</a:t>
            </a:r>
          </a:p>
          <a:p>
            <a:r>
              <a:rPr lang="en-US" altLang="zh-CN" sz="1000" dirty="0"/>
              <a:t>kind: Pod</a:t>
            </a:r>
          </a:p>
          <a:p>
            <a:r>
              <a:rPr lang="en-US" altLang="zh-CN" sz="1000" dirty="0"/>
              <a:t>metadata:</a:t>
            </a:r>
          </a:p>
          <a:p>
            <a:r>
              <a:rPr lang="en-US" altLang="zh-CN" sz="1000" dirty="0"/>
              <a:t>  name: </a:t>
            </a:r>
            <a:r>
              <a:rPr lang="en-US" altLang="zh-CN" sz="1000" dirty="0" err="1"/>
              <a:t>redis</a:t>
            </a:r>
            <a:endParaRPr lang="en-US" altLang="zh-CN" sz="1000" dirty="0"/>
          </a:p>
          <a:p>
            <a:r>
              <a:rPr lang="en-US" altLang="zh-CN" sz="1000" dirty="0"/>
              <a:t>spec:</a:t>
            </a:r>
          </a:p>
          <a:p>
            <a:r>
              <a:rPr lang="en-US" altLang="zh-CN" sz="1000" dirty="0"/>
              <a:t>  containers:</a:t>
            </a:r>
          </a:p>
          <a:p>
            <a:r>
              <a:rPr lang="en-US" altLang="zh-CN" sz="1000" dirty="0"/>
              <a:t>    - name: </a:t>
            </a:r>
            <a:r>
              <a:rPr lang="en-US" altLang="zh-CN" sz="1000" dirty="0" err="1"/>
              <a:t>redis</a:t>
            </a:r>
            <a:endParaRPr lang="en-US" altLang="zh-CN" sz="1000" dirty="0"/>
          </a:p>
          <a:p>
            <a:r>
              <a:rPr lang="en-US" altLang="zh-CN" sz="1000" dirty="0"/>
              <a:t>      image: </a:t>
            </a:r>
            <a:r>
              <a:rPr lang="en-US" altLang="zh-CN" sz="1000" dirty="0" err="1"/>
              <a:t>redis</a:t>
            </a:r>
            <a:endParaRPr lang="en-US" altLang="zh-CN" sz="1000" dirty="0"/>
          </a:p>
          <a:p>
            <a:r>
              <a:rPr lang="en-US" altLang="zh-CN" sz="1000" dirty="0"/>
              <a:t>      command:</a:t>
            </a:r>
          </a:p>
          <a:p>
            <a:r>
              <a:rPr lang="en-US" altLang="zh-CN" sz="1000" dirty="0"/>
              <a:t>        - </a:t>
            </a:r>
            <a:r>
              <a:rPr lang="en-US" altLang="zh-CN" sz="1000" dirty="0" err="1"/>
              <a:t>redis</a:t>
            </a:r>
            <a:r>
              <a:rPr lang="en-US" altLang="zh-CN" sz="1000" dirty="0"/>
              <a:t>-server</a:t>
            </a:r>
          </a:p>
          <a:p>
            <a:r>
              <a:rPr lang="en-US" altLang="zh-CN" sz="1000" dirty="0"/>
              <a:t>        - "/</a:t>
            </a:r>
            <a:r>
              <a:rPr lang="en-US" altLang="zh-CN" sz="1000" dirty="0" err="1"/>
              <a:t>redis</a:t>
            </a:r>
            <a:r>
              <a:rPr lang="en-US" altLang="zh-CN" sz="1000" dirty="0"/>
              <a:t>-master/</a:t>
            </a:r>
            <a:r>
              <a:rPr lang="en-US" altLang="zh-CN" sz="1000" dirty="0" err="1"/>
              <a:t>redis.conf</a:t>
            </a:r>
            <a:r>
              <a:rPr lang="en-US" altLang="zh-CN" sz="1000" dirty="0"/>
              <a:t>"  #</a:t>
            </a:r>
            <a:r>
              <a:rPr lang="zh-CN" altLang="en-US" sz="1000" dirty="0"/>
              <a:t>指的是</a:t>
            </a:r>
            <a:r>
              <a:rPr lang="en-US" altLang="zh-CN" sz="1000" dirty="0" err="1"/>
              <a:t>redis</a:t>
            </a:r>
            <a:r>
              <a:rPr lang="zh-CN" altLang="en-US" sz="1000" dirty="0"/>
              <a:t>容器内部的位置</a:t>
            </a:r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ports:</a:t>
            </a:r>
          </a:p>
          <a:p>
            <a:r>
              <a:rPr lang="en-US" altLang="zh-CN" sz="1000" dirty="0"/>
              <a:t>        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6379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                   #</a:t>
            </a:r>
            <a:r>
              <a:rPr lang="zh-CN" altLang="en-US" sz="1000" dirty="0"/>
              <a:t>持久卷</a:t>
            </a:r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/data</a:t>
            </a:r>
          </a:p>
          <a:p>
            <a:r>
              <a:rPr lang="en-US" altLang="zh-CN" sz="1000" dirty="0"/>
              <a:t>          name: data</a:t>
            </a:r>
          </a:p>
          <a:p>
            <a:r>
              <a:rPr lang="en-US" altLang="zh-CN" sz="1000" dirty="0"/>
              <a:t>        -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/</a:t>
            </a:r>
            <a:r>
              <a:rPr lang="en-US" altLang="zh-CN" sz="1000" dirty="0" err="1"/>
              <a:t>redis</a:t>
            </a:r>
            <a:r>
              <a:rPr lang="en-US" altLang="zh-CN" sz="1000" dirty="0"/>
              <a:t>-master</a:t>
            </a:r>
          </a:p>
          <a:p>
            <a:r>
              <a:rPr lang="en-US" altLang="zh-CN" sz="1000" dirty="0"/>
              <a:t>          name: config111</a:t>
            </a:r>
          </a:p>
          <a:p>
            <a:r>
              <a:rPr lang="en-US" altLang="zh-CN" sz="1000" dirty="0"/>
              <a:t>  volumes:</a:t>
            </a:r>
          </a:p>
          <a:p>
            <a:r>
              <a:rPr lang="en-US" altLang="zh-CN" sz="1000" dirty="0"/>
              <a:t>    - name: data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emptyDir</a:t>
            </a:r>
            <a:r>
              <a:rPr lang="en-US" altLang="zh-CN" sz="1000" dirty="0"/>
              <a:t>: {}</a:t>
            </a:r>
          </a:p>
          <a:p>
            <a:r>
              <a:rPr lang="en-US" altLang="zh-CN" sz="1000" dirty="0"/>
              <a:t>    - name: config111</a:t>
            </a:r>
          </a:p>
          <a:p>
            <a:r>
              <a:rPr lang="en-US" altLang="zh-CN" sz="1000" dirty="0"/>
              <a:t>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</a:p>
          <a:p>
            <a:r>
              <a:rPr lang="en-US" altLang="zh-CN" sz="1000" dirty="0"/>
              <a:t>        name: redis-conf222</a:t>
            </a:r>
          </a:p>
          <a:p>
            <a:r>
              <a:rPr lang="en-US" altLang="zh-CN" sz="1000" dirty="0"/>
              <a:t>        items:</a:t>
            </a:r>
          </a:p>
          <a:p>
            <a:r>
              <a:rPr lang="en-US" altLang="zh-CN" sz="1000" dirty="0"/>
              <a:t>          - key: redis.conf333</a:t>
            </a:r>
          </a:p>
          <a:p>
            <a:r>
              <a:rPr lang="en-US" altLang="zh-CN" sz="1000" dirty="0"/>
              <a:t>            path: </a:t>
            </a:r>
            <a:r>
              <a:rPr lang="en-US" altLang="zh-CN" sz="1000" dirty="0" err="1"/>
              <a:t>redis.conf</a:t>
            </a:r>
            <a:r>
              <a:rPr lang="en-US" altLang="zh-CN" sz="1000" dirty="0"/>
              <a:t>	#</a:t>
            </a:r>
            <a:r>
              <a:rPr lang="zh-CN" altLang="en-US" sz="1000" dirty="0"/>
              <a:t>最终在</a:t>
            </a:r>
            <a:r>
              <a:rPr lang="en-US" altLang="zh-CN" sz="1000" dirty="0"/>
              <a:t>/</a:t>
            </a:r>
            <a:r>
              <a:rPr lang="en-US" altLang="zh-CN" sz="1000" dirty="0" err="1"/>
              <a:t>redis</a:t>
            </a:r>
            <a:r>
              <a:rPr lang="en-US" altLang="zh-CN" sz="1000" dirty="0"/>
              <a:t>-master </a:t>
            </a:r>
            <a:r>
              <a:rPr lang="zh-CN" altLang="en-US" sz="1000" dirty="0"/>
              <a:t>目录下创建</a:t>
            </a:r>
            <a:r>
              <a:rPr lang="en-US" altLang="zh-CN" sz="1000" dirty="0" err="1"/>
              <a:t>redis.conf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868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8EBC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195</Words>
  <Application>Microsoft Office PowerPoint</Application>
  <PresentationFormat>宽屏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2022-09-08T02:01:34Z</dcterms:created>
  <dcterms:modified xsi:type="dcterms:W3CDTF">2022-09-09T04:29:04Z</dcterms:modified>
</cp:coreProperties>
</file>