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0%84%E6%89%8B%E5%BA%A7/126373?fromModule=lemma_inlink" TargetMode="External"/><Relationship Id="rId3" Type="http://schemas.openxmlformats.org/officeDocument/2006/relationships/hyperlink" Target="https://baike.baidu.com/item/%E5%B7%A8%E8%9F%B9%E5%BA%A7/2490814?fromModule=lemma_inlink" TargetMode="External"/><Relationship Id="rId7" Type="http://schemas.openxmlformats.org/officeDocument/2006/relationships/hyperlink" Target="https://baike.baidu.com/item/%E5%A4%A9%E8%9D%8E%E5%BA%A7/2543199?fromModule=lemma_inlink" TargetMode="External"/><Relationship Id="rId2" Type="http://schemas.openxmlformats.org/officeDocument/2006/relationships/hyperlink" Target="https://baike.baidu.com/item/%E5%8F%8C%E5%AD%90%E5%BA%A7/23549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A4%A9%E7%A7%A4%E5%BA%A7/2609891?fromModule=lemma_inlink" TargetMode="External"/><Relationship Id="rId5" Type="http://schemas.openxmlformats.org/officeDocument/2006/relationships/hyperlink" Target="https://baike.baidu.com/item/%E5%A4%84%E5%A5%B3%E5%BA%A7/31025?fromModule=lemma_inlink" TargetMode="External"/><Relationship Id="rId10" Type="http://schemas.openxmlformats.org/officeDocument/2006/relationships/hyperlink" Target="https://baike.baidu.com/item/%E6%B0%B4%E7%93%B6%E5%BA%A7/128102?fromModule=lemma_inlink" TargetMode="External"/><Relationship Id="rId4" Type="http://schemas.openxmlformats.org/officeDocument/2006/relationships/hyperlink" Target="https://baike.baidu.com/item/%E7%8B%AE%E5%AD%90%E5%BA%A7/9897905?fromModule=lemma_inlink" TargetMode="External"/><Relationship Id="rId9" Type="http://schemas.openxmlformats.org/officeDocument/2006/relationships/hyperlink" Target="https://baike.baidu.com/item/%E6%91%A9%E7%BE%AF%E5%BA%A7/2546779?fromModule=lemma_inlin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4456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2973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6877" y="440082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16007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44208" y="528934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372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372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8949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8655" y="17495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1907" y="306390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901907" y="9454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丑子六合土，寅亥 木，卯戌 火，辰酉 金，巳申 水 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未六合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日月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4868" y="49056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长生 	帝旺	墓 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火	寅	午	戌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火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寅午戌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金	巳	酉	丑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巳酉丑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水	申	子	辰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木	亥	卯	未</a:t>
            </a:r>
          </a:p>
        </p:txBody>
      </p:sp>
      <p:sp>
        <p:nvSpPr>
          <p:cNvPr id="16" name="矩形 15"/>
          <p:cNvSpPr/>
          <p:nvPr/>
        </p:nvSpPr>
        <p:spPr>
          <a:xfrm>
            <a:off x="6169326" y="22085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进神：亥化子，寅化卯，巳化午，申化酉，丑化辰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辰化未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，未化戌。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退神：子化亥，卯化寅，午化巳，酉化申，辰化丑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化辰，戌化未。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11502" y="3876256"/>
            <a:ext cx="3669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化绝:子水化巳火，酉金化寅木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2897" y="16115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白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羊♈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89218" y="3064532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</a:rPr>
              <a:t>金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2"/>
              </a:rPr>
              <a:t>双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2"/>
              </a:rPr>
              <a:t>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3"/>
              </a:rPr>
              <a:t>巨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3"/>
              </a:rPr>
              <a:t>蟹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4"/>
              </a:rPr>
              <a:t>狮子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5"/>
              </a:rPr>
              <a:t>处女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6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6"/>
              </a:rPr>
              <a:t>秤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7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7"/>
              </a:rPr>
              <a:t>蝎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8"/>
              </a:rPr>
              <a:t>射手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9"/>
              </a:rPr>
              <a:t>摩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9"/>
              </a:rPr>
              <a:t>羯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10"/>
              </a:rPr>
              <a:t>水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10"/>
              </a:rPr>
              <a:t>瓶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12727" y="54481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双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鱼♓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2897" y="16115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Aries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1183" y="306453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Taurus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Gemini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Cancer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Leo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Virgo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Libra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Scorpio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Sagittarius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Capricorn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Aquarius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3340" y="544818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Pisces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277</Words>
  <Application>Microsoft Office PowerPoint</Application>
  <PresentationFormat>宽屏</PresentationFormat>
  <Paragraphs>159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Helvetica Neue</vt:lpstr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帐户</cp:lastModifiedBy>
  <cp:revision>34</cp:revision>
  <dcterms:created xsi:type="dcterms:W3CDTF">2022-09-24T03:03:23Z</dcterms:created>
  <dcterms:modified xsi:type="dcterms:W3CDTF">2022-12-10T16:57:59Z</dcterms:modified>
</cp:coreProperties>
</file>