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7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3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4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1324E-1E08-4C40-B50E-EA43DF68544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55805" y="1631092"/>
            <a:ext cx="3369276" cy="1878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186615" y="1631091"/>
            <a:ext cx="3369276" cy="1878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node1</a:t>
            </a:r>
          </a:p>
          <a:p>
            <a:pPr algn="ctr"/>
            <a:r>
              <a:rPr lang="en-US" altLang="zh-CN" dirty="0" err="1" smtClean="0"/>
              <a:t>gitlab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32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2022-09-08T02:01:34Z</dcterms:created>
  <dcterms:modified xsi:type="dcterms:W3CDTF">2022-09-08T02:03:21Z</dcterms:modified>
</cp:coreProperties>
</file>