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0107" y="4456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29739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36877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寅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4488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卯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36877" y="440082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16007" y="53259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30107" y="582418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4208" y="528934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3725" y="436631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727" y="311980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酉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3725" y="187329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戌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498" y="89769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亥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-18861" y="-28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42 </a:t>
            </a:r>
            <a:r>
              <a:rPr lang="zh-CN" altLang="en-US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六合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93146" y="682841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222738" y="445615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1907" y="306390"/>
            <a:ext cx="6120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子午冲、丑未冲、寅申冲、卯酉冲、辰戌冲、巳亥冲</a:t>
            </a:r>
          </a:p>
        </p:txBody>
      </p:sp>
      <p:sp>
        <p:nvSpPr>
          <p:cNvPr id="15" name="矩形 14"/>
          <p:cNvSpPr/>
          <p:nvPr/>
        </p:nvSpPr>
        <p:spPr>
          <a:xfrm>
            <a:off x="5901907" y="94545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丑子六合土，寅亥 木，卯戌 火，辰酉 金，巳申 水 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未六合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日月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94868" y="490566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长生 	帝旺	墓 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火	寅	午	戌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火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寅午戌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金	巳	酉	丑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的三合是 巳酉丑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水	申	子	辰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木	亥	卯	未</a:t>
            </a:r>
          </a:p>
        </p:txBody>
      </p:sp>
      <p:sp>
        <p:nvSpPr>
          <p:cNvPr id="16" name="矩形 15"/>
          <p:cNvSpPr/>
          <p:nvPr/>
        </p:nvSpPr>
        <p:spPr>
          <a:xfrm>
            <a:off x="6169326" y="22085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进神：亥化子，寅化卯，巳化午，申化酉，丑化辰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辰化未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，未化戌。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退神：子化亥，卯化寅，午化巳，酉化申，辰化丑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化辰，戌化未。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11502" y="3876256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化绝:子水化巳火，酉金化寅木</a:t>
            </a:r>
          </a:p>
        </p:txBody>
      </p: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27803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08167" y="1362973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35239" y="423125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192</Words>
  <Application>Microsoft Office PowerPoint</Application>
  <PresentationFormat>宽屏</PresentationFormat>
  <Paragraphs>109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30</cp:revision>
  <dcterms:created xsi:type="dcterms:W3CDTF">2022-09-24T03:03:23Z</dcterms:created>
  <dcterms:modified xsi:type="dcterms:W3CDTF">2022-11-29T07:47:30Z</dcterms:modified>
</cp:coreProperties>
</file>