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70738" y="37956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6670370" y="83164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677508" y="180723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975119" y="30537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677508" y="433477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756638" y="525994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270738" y="575813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84839" y="52232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24356" y="430026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566358" y="30537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924356" y="180723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830129" y="83164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54970" y="72973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 </a:t>
            </a:r>
            <a:r>
              <a:rPr lang="zh-CN" altLang="en-US" dirty="0" smtClean="0"/>
              <a:t>六合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833777" y="61678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563369" y="379562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110</Words>
  <Application>Microsoft Office PowerPoint</Application>
  <PresentationFormat>宽屏</PresentationFormat>
  <Paragraphs>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21</cp:revision>
  <dcterms:created xsi:type="dcterms:W3CDTF">2022-09-24T03:03:23Z</dcterms:created>
  <dcterms:modified xsi:type="dcterms:W3CDTF">2022-10-27T06:35:15Z</dcterms:modified>
</cp:coreProperties>
</file>