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82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89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49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31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4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89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90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58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03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9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8A3A6-BB24-48D8-87E0-EE8C50041EAA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30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5279366" y="109555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坎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5279367" y="414930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离</a:t>
            </a:r>
          </a:p>
        </p:txBody>
      </p:sp>
      <p:sp>
        <p:nvSpPr>
          <p:cNvPr id="16" name="椭圆 15"/>
          <p:cNvSpPr/>
          <p:nvPr/>
        </p:nvSpPr>
        <p:spPr>
          <a:xfrm>
            <a:off x="7211684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震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3278038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兑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6452557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艮</a:t>
            </a:r>
          </a:p>
        </p:txBody>
      </p:sp>
      <p:sp>
        <p:nvSpPr>
          <p:cNvPr id="19" name="椭圆 18"/>
          <p:cNvSpPr/>
          <p:nvPr/>
        </p:nvSpPr>
        <p:spPr>
          <a:xfrm>
            <a:off x="6452557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巽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4106175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坤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106175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乾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85004" y="12594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八卦方位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108167" y="1362973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735239" y="4231254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14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5279366" y="109555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坎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5279367" y="414930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离</a:t>
            </a:r>
          </a:p>
        </p:txBody>
      </p:sp>
      <p:sp>
        <p:nvSpPr>
          <p:cNvPr id="16" name="椭圆 15"/>
          <p:cNvSpPr/>
          <p:nvPr/>
        </p:nvSpPr>
        <p:spPr>
          <a:xfrm>
            <a:off x="7211684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震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3571337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兑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6452557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艮</a:t>
            </a:r>
          </a:p>
        </p:txBody>
      </p:sp>
      <p:sp>
        <p:nvSpPr>
          <p:cNvPr id="19" name="椭圆 18"/>
          <p:cNvSpPr/>
          <p:nvPr/>
        </p:nvSpPr>
        <p:spPr>
          <a:xfrm>
            <a:off x="6452557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巽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4106175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坤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106175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乾</a:t>
            </a:r>
          </a:p>
        </p:txBody>
      </p:sp>
      <p:sp>
        <p:nvSpPr>
          <p:cNvPr id="10" name="椭圆 9"/>
          <p:cNvSpPr/>
          <p:nvPr/>
        </p:nvSpPr>
        <p:spPr>
          <a:xfrm>
            <a:off x="5279366" y="40544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452557" y="82813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丑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7418716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寅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8255478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卯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7875915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辰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6788988" y="452886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巳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5279366" y="506370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午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4235570" y="465825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未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3226282" y="391638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申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2191112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酉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3088258" y="176842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戌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3976779" y="81951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亥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44315" y="9316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地支方位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22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5538158" y="75049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711349" y="11731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丑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7677508" y="197544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寅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8514270" y="305375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卯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8134707" y="395952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辰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7047780" y="487391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巳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5538158" y="540875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午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4494362" y="500331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未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3485074" y="426144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申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2449904" y="305375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酉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3347050" y="2113478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戌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4235571" y="116456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亥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6313" y="37956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276380" y="914399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347712" y="5572659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967488" y="200996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8596221" y="461081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678172" y="235717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木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711349" y="5676176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639684" y="4123424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2"/>
            <a:endCxn id="30" idx="7"/>
          </p:cNvCxnSpPr>
          <p:nvPr/>
        </p:nvCxnSpPr>
        <p:spPr>
          <a:xfrm flipH="1">
            <a:off x="4692084" y="750497"/>
            <a:ext cx="69697" cy="49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" idx="2"/>
            <a:endCxn id="10" idx="1"/>
          </p:cNvCxnSpPr>
          <p:nvPr/>
        </p:nvCxnSpPr>
        <p:spPr>
          <a:xfrm>
            <a:off x="4761781" y="750497"/>
            <a:ext cx="854702" cy="78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9" idx="0"/>
          </p:cNvCxnSpPr>
          <p:nvPr/>
        </p:nvCxnSpPr>
        <p:spPr>
          <a:xfrm flipH="1" flipV="1">
            <a:off x="2639684" y="3338423"/>
            <a:ext cx="185468" cy="785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9" idx="3"/>
            <a:endCxn id="27" idx="2"/>
          </p:cNvCxnSpPr>
          <p:nvPr/>
        </p:nvCxnSpPr>
        <p:spPr>
          <a:xfrm>
            <a:off x="3010620" y="4308892"/>
            <a:ext cx="474454" cy="21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8" idx="0"/>
            <a:endCxn id="24" idx="3"/>
          </p:cNvCxnSpPr>
          <p:nvPr/>
        </p:nvCxnSpPr>
        <p:spPr>
          <a:xfrm flipV="1">
            <a:off x="6896817" y="5330432"/>
            <a:ext cx="229288" cy="345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8" idx="1"/>
            <a:endCxn id="25" idx="5"/>
          </p:cNvCxnSpPr>
          <p:nvPr/>
        </p:nvCxnSpPr>
        <p:spPr>
          <a:xfrm flipH="1">
            <a:off x="5994671" y="5861644"/>
            <a:ext cx="716678" cy="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7" idx="2"/>
            <a:endCxn id="22" idx="0"/>
          </p:cNvCxnSpPr>
          <p:nvPr/>
        </p:nvCxnSpPr>
        <p:spPr>
          <a:xfrm flipH="1">
            <a:off x="8781689" y="2728107"/>
            <a:ext cx="81951" cy="32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7" idx="1"/>
            <a:endCxn id="12" idx="6"/>
          </p:cNvCxnSpPr>
          <p:nvPr/>
        </p:nvCxnSpPr>
        <p:spPr>
          <a:xfrm flipH="1" flipV="1">
            <a:off x="8212346" y="2242868"/>
            <a:ext cx="465826" cy="29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1054970" y="72973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21 </a:t>
            </a:r>
            <a:r>
              <a:rPr lang="zh-CN" altLang="en-US" dirty="0" smtClean="0"/>
              <a:t>地支五行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8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5608" y="940278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21 </a:t>
            </a:r>
            <a:r>
              <a:rPr lang="zh-CN" altLang="en-US" dirty="0" smtClean="0"/>
              <a:t>天干五行</a:t>
            </a:r>
            <a:endParaRPr lang="en-US" altLang="zh-CN" dirty="0" smtClean="0"/>
          </a:p>
        </p:txBody>
      </p:sp>
      <p:sp>
        <p:nvSpPr>
          <p:cNvPr id="3" name="椭圆 2"/>
          <p:cNvSpPr/>
          <p:nvPr/>
        </p:nvSpPr>
        <p:spPr>
          <a:xfrm>
            <a:off x="8082950" y="2967487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甲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7332452" y="2691442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木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5365629" y="4313208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3252157" y="2544793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5365629" y="845389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8566029" y="2967487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乙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6055742" y="4779034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丙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6538821" y="4779033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丁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5572663" y="3096881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戊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6055742" y="3096882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己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2428334" y="3096882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庚</a:t>
            </a:r>
          </a:p>
        </p:txBody>
      </p:sp>
      <p:sp>
        <p:nvSpPr>
          <p:cNvPr id="41" name="椭圆 40"/>
          <p:cNvSpPr/>
          <p:nvPr/>
        </p:nvSpPr>
        <p:spPr>
          <a:xfrm>
            <a:off x="2911413" y="3096881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辛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4481421" y="457199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壬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4964500" y="457198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癸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5292304" y="2544791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10834777" y="1397479"/>
            <a:ext cx="629730" cy="64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10688128" y="1397479"/>
            <a:ext cx="8627" cy="57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10101532" y="139747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10092906" y="698737"/>
            <a:ext cx="595222" cy="50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0018714" y="21652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木火土金水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7496355" y="6098875"/>
            <a:ext cx="4413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https://www.ximalaya.com/sound/47814446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082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270738" y="37956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6670370" y="83164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丑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7677508" y="180723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寅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7975119" y="305374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卯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7677508" y="433477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辰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6756638" y="525994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巳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5270738" y="575813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午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3784839" y="52232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未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924356" y="430026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申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566358" y="305374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酉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2924356" y="180723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戌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3830129" y="83164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亥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054970" y="729733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42 </a:t>
            </a:r>
            <a:r>
              <a:rPr lang="zh-CN" altLang="en-US" dirty="0" smtClean="0"/>
              <a:t>六合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2833777" y="616788"/>
            <a:ext cx="5408761" cy="54087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4563369" y="379562"/>
            <a:ext cx="1915069" cy="58832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019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5020575" y="2958857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木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997678" y="4718649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974781" y="2950232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997678" y="1181815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水</a:t>
            </a:r>
            <a:endParaRPr lang="zh-CN" altLang="en-US" sz="2000" dirty="0"/>
          </a:p>
        </p:txBody>
      </p:sp>
      <p:sp>
        <p:nvSpPr>
          <p:cNvPr id="18" name="椭圆 17"/>
          <p:cNvSpPr/>
          <p:nvPr/>
        </p:nvSpPr>
        <p:spPr>
          <a:xfrm>
            <a:off x="2997678" y="2950232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1629332" y="1725280"/>
            <a:ext cx="1287494" cy="121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652229" y="1742530"/>
            <a:ext cx="1368346" cy="119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3630620" y="3510947"/>
            <a:ext cx="1389955" cy="121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1802921" y="3271015"/>
            <a:ext cx="1092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10618028" y="2950232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木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8595131" y="4710024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6572234" y="2941607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8595131" y="1173190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8595131" y="2941607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7030528" y="2350694"/>
            <a:ext cx="2268747" cy="590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9299275" y="2350694"/>
            <a:ext cx="1318753" cy="66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9299275" y="3355675"/>
            <a:ext cx="1318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8566029" y="1759784"/>
            <a:ext cx="155276" cy="129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8216113" y="1613140"/>
            <a:ext cx="306785" cy="247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8212592" y="4084610"/>
            <a:ext cx="382539" cy="64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 flipV="1">
            <a:off x="7030528" y="3610158"/>
            <a:ext cx="1492370" cy="1350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181819" y="9402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7030528" y="11731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克</a:t>
            </a:r>
            <a:endParaRPr lang="zh-CN" altLang="en-US" dirty="0"/>
          </a:p>
        </p:txBody>
      </p:sp>
      <p:cxnSp>
        <p:nvCxnSpPr>
          <p:cNvPr id="72" name="直接箭头连接符 71"/>
          <p:cNvCxnSpPr/>
          <p:nvPr/>
        </p:nvCxnSpPr>
        <p:spPr>
          <a:xfrm flipV="1">
            <a:off x="3273723" y="3610158"/>
            <a:ext cx="0" cy="94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229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8EBCD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110</Words>
  <Application>Microsoft Office PowerPoint</Application>
  <PresentationFormat>宽屏</PresentationFormat>
  <Paragraphs>96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Organization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20</cp:revision>
  <dcterms:created xsi:type="dcterms:W3CDTF">2022-09-24T03:03:23Z</dcterms:created>
  <dcterms:modified xsi:type="dcterms:W3CDTF">2022-10-25T10:22:53Z</dcterms:modified>
</cp:coreProperties>
</file>