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2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9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0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8A3A6-BB24-48D8-87E0-EE8C50041EA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C3E1-DEF1-4017-B642-63C1D34B8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0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85004" y="1259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八卦方位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1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279366" y="109555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坎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279367" y="414930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离</a:t>
            </a:r>
          </a:p>
        </p:txBody>
      </p:sp>
      <p:sp>
        <p:nvSpPr>
          <p:cNvPr id="16" name="椭圆 15"/>
          <p:cNvSpPr/>
          <p:nvPr/>
        </p:nvSpPr>
        <p:spPr>
          <a:xfrm>
            <a:off x="7211684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震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571337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兑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452557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艮</a:t>
            </a:r>
          </a:p>
        </p:txBody>
      </p:sp>
      <p:sp>
        <p:nvSpPr>
          <p:cNvPr id="19" name="椭圆 18"/>
          <p:cNvSpPr/>
          <p:nvPr/>
        </p:nvSpPr>
        <p:spPr>
          <a:xfrm>
            <a:off x="6452557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巽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10617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坤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106175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乾</a:t>
            </a:r>
          </a:p>
        </p:txBody>
      </p:sp>
      <p:sp>
        <p:nvSpPr>
          <p:cNvPr id="10" name="椭圆 9"/>
          <p:cNvSpPr/>
          <p:nvPr/>
        </p:nvSpPr>
        <p:spPr>
          <a:xfrm>
            <a:off x="5279366" y="40544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452557" y="82813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18716" y="16303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255478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875915" y="3614465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788988" y="452886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279366" y="506370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235570" y="465825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226282" y="3916384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191112" y="270869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088258" y="176842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976779" y="81951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4315" y="931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地支方位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2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538158" y="75049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711349" y="11731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677508" y="19754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514270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134707" y="395952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047780" y="487391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538158" y="540875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494362" y="500331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3485074" y="426144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49904" y="305375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347050" y="2113478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4235571" y="116456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6313" y="3795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276380" y="91439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7712" y="5572659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967488" y="200996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96221" y="461081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78172" y="2357171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1349" y="5676176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39684" y="4123424"/>
            <a:ext cx="370936" cy="3709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30" idx="7"/>
          </p:cNvCxnSpPr>
          <p:nvPr/>
        </p:nvCxnSpPr>
        <p:spPr>
          <a:xfrm flipH="1">
            <a:off x="4692084" y="750497"/>
            <a:ext cx="69697" cy="4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2"/>
            <a:endCxn id="10" idx="1"/>
          </p:cNvCxnSpPr>
          <p:nvPr/>
        </p:nvCxnSpPr>
        <p:spPr>
          <a:xfrm>
            <a:off x="4761781" y="750497"/>
            <a:ext cx="854702" cy="7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2639684" y="3338423"/>
            <a:ext cx="185468" cy="7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9" idx="3"/>
            <a:endCxn id="27" idx="2"/>
          </p:cNvCxnSpPr>
          <p:nvPr/>
        </p:nvCxnSpPr>
        <p:spPr>
          <a:xfrm>
            <a:off x="3010620" y="4308892"/>
            <a:ext cx="474454" cy="2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0"/>
            <a:endCxn id="24" idx="3"/>
          </p:cNvCxnSpPr>
          <p:nvPr/>
        </p:nvCxnSpPr>
        <p:spPr>
          <a:xfrm flipV="1">
            <a:off x="6896817" y="5330432"/>
            <a:ext cx="229288" cy="3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1"/>
            <a:endCxn id="25" idx="5"/>
          </p:cNvCxnSpPr>
          <p:nvPr/>
        </p:nvCxnSpPr>
        <p:spPr>
          <a:xfrm flipH="1">
            <a:off x="5994671" y="5861644"/>
            <a:ext cx="716678" cy="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7" idx="2"/>
            <a:endCxn id="22" idx="0"/>
          </p:cNvCxnSpPr>
          <p:nvPr/>
        </p:nvCxnSpPr>
        <p:spPr>
          <a:xfrm flipH="1">
            <a:off x="8781689" y="2728107"/>
            <a:ext cx="81951" cy="3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1"/>
            <a:endCxn id="12" idx="6"/>
          </p:cNvCxnSpPr>
          <p:nvPr/>
        </p:nvCxnSpPr>
        <p:spPr>
          <a:xfrm flipH="1" flipV="1">
            <a:off x="8212346" y="2242868"/>
            <a:ext cx="465826" cy="29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54970" y="72973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21 </a:t>
            </a:r>
            <a:r>
              <a:rPr lang="zh-CN" altLang="en-US" dirty="0" smtClean="0"/>
              <a:t>地支五行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608" y="94027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21 </a:t>
            </a:r>
            <a:r>
              <a:rPr lang="zh-CN" altLang="en-US" dirty="0" smtClean="0"/>
              <a:t>天干五行</a:t>
            </a:r>
            <a:endParaRPr lang="en-US" altLang="zh-CN" dirty="0" smtClean="0"/>
          </a:p>
        </p:txBody>
      </p:sp>
      <p:sp>
        <p:nvSpPr>
          <p:cNvPr id="3" name="椭圆 2"/>
          <p:cNvSpPr/>
          <p:nvPr/>
        </p:nvSpPr>
        <p:spPr>
          <a:xfrm>
            <a:off x="8082950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332452" y="269144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5365629" y="4313208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252157" y="2544793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5365629" y="84538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66029" y="2967487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055742" y="4779034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丙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6538821" y="4779033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丁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557266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戊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6055742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己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2428334" y="3096882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庚</a:t>
            </a:r>
          </a:p>
        </p:txBody>
      </p:sp>
      <p:sp>
        <p:nvSpPr>
          <p:cNvPr id="41" name="椭圆 40"/>
          <p:cNvSpPr/>
          <p:nvPr/>
        </p:nvSpPr>
        <p:spPr>
          <a:xfrm>
            <a:off x="2911413" y="3096881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辛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481421" y="457199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壬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964500" y="457198"/>
            <a:ext cx="483079" cy="48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癸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292304" y="2544791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834777" y="1397479"/>
            <a:ext cx="629730" cy="6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0688128" y="1397479"/>
            <a:ext cx="8627" cy="57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0101532" y="139747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0092906" y="698737"/>
            <a:ext cx="595222" cy="5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018714" y="2165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木火土金水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7496355" y="6098875"/>
            <a:ext cx="441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https://www.ximalaya.com/sound/47814446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82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70738" y="3795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6670370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丑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677508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寅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75119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卯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677508" y="4334773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辰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56638" y="52599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巳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270738" y="5758130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午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84839" y="5223292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24356" y="4300261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申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566358" y="3053749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酉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924356" y="1807237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戌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830129" y="831646"/>
            <a:ext cx="534838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亥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54970" y="72973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42 </a:t>
            </a:r>
            <a:r>
              <a:rPr lang="zh-CN" altLang="en-US" dirty="0" smtClean="0"/>
              <a:t>六合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833777" y="616788"/>
            <a:ext cx="5408761" cy="54087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563369" y="379562"/>
            <a:ext cx="1915069" cy="58832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020575" y="295885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97678" y="4718649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74781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97678" y="1181815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水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299767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629332" y="1725280"/>
            <a:ext cx="1287494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52229" y="1742530"/>
            <a:ext cx="1368346" cy="11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630620" y="3510947"/>
            <a:ext cx="1389955" cy="121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802921" y="3271015"/>
            <a:ext cx="10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618028" y="2950232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木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595131" y="4710024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火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572234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金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595131" y="1173190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5131" y="2941607"/>
            <a:ext cx="552090" cy="5520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土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7030528" y="2350694"/>
            <a:ext cx="2268747" cy="59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9299275" y="2350694"/>
            <a:ext cx="1318753" cy="6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299275" y="3355675"/>
            <a:ext cx="131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8566029" y="1759784"/>
            <a:ext cx="155276" cy="129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8216113" y="1613140"/>
            <a:ext cx="306785" cy="247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212592" y="4084610"/>
            <a:ext cx="382539" cy="6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 flipV="1">
            <a:off x="7030528" y="3610158"/>
            <a:ext cx="1492370" cy="135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181819" y="9402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030528" y="11731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3273723" y="3610158"/>
            <a:ext cx="0" cy="9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22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108</Words>
  <Application>Microsoft Office PowerPoint</Application>
  <PresentationFormat>宽屏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18</cp:revision>
  <dcterms:created xsi:type="dcterms:W3CDTF">2022-09-24T03:03:23Z</dcterms:created>
  <dcterms:modified xsi:type="dcterms:W3CDTF">2022-10-24T10:02:47Z</dcterms:modified>
</cp:coreProperties>
</file>