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8861" y="-28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午未六合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179</Words>
  <Application>Microsoft Office PowerPoint</Application>
  <PresentationFormat>宽屏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27</cp:revision>
  <dcterms:created xsi:type="dcterms:W3CDTF">2022-09-24T03:03:23Z</dcterms:created>
  <dcterms:modified xsi:type="dcterms:W3CDTF">2022-11-23T06:13:24Z</dcterms:modified>
</cp:coreProperties>
</file>