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A3A6-BB24-48D8-87E0-EE8C50041EA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46891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62066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62066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74986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87187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02158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47685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47685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63119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63119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78627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78627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B0%84%E6%89%8B%E5%BA%A7/126373?fromModule=lemma_inlink" TargetMode="External"/><Relationship Id="rId3" Type="http://schemas.openxmlformats.org/officeDocument/2006/relationships/hyperlink" Target="https://baike.baidu.com/item/%E5%B7%A8%E8%9F%B9%E5%BA%A7/2490814?fromModule=lemma_inlink" TargetMode="External"/><Relationship Id="rId7" Type="http://schemas.openxmlformats.org/officeDocument/2006/relationships/hyperlink" Target="https://baike.baidu.com/item/%E5%A4%A9%E8%9D%8E%E5%BA%A7/2543199?fromModule=lemma_inlink" TargetMode="External"/><Relationship Id="rId2" Type="http://schemas.openxmlformats.org/officeDocument/2006/relationships/hyperlink" Target="https://baike.baidu.com/item/%E5%8F%8C%E5%AD%90%E5%BA%A7/23549?fromModule=lemma_in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5%A4%A9%E7%A7%A4%E5%BA%A7/2609891?fromModule=lemma_inlink" TargetMode="External"/><Relationship Id="rId5" Type="http://schemas.openxmlformats.org/officeDocument/2006/relationships/hyperlink" Target="https://baike.baidu.com/item/%E5%A4%84%E5%A5%B3%E5%BA%A7/31025?fromModule=lemma_inlink" TargetMode="External"/><Relationship Id="rId10" Type="http://schemas.openxmlformats.org/officeDocument/2006/relationships/hyperlink" Target="https://baike.baidu.com/item/%E6%B0%B4%E7%93%B6%E5%BA%A7/128102?fromModule=lemma_inlink" TargetMode="External"/><Relationship Id="rId4" Type="http://schemas.openxmlformats.org/officeDocument/2006/relationships/hyperlink" Target="https://baike.baidu.com/item/%E7%8B%AE%E5%AD%90%E5%BA%A7/9897905?fromModule=lemma_inlink" TargetMode="External"/><Relationship Id="rId9" Type="http://schemas.openxmlformats.org/officeDocument/2006/relationships/hyperlink" Target="https://baike.baidu.com/item/%E6%91%A9%E7%BE%AF%E5%BA%A7/2546779?fromModule=lemma_inlin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32156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30107" y="4456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29739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36877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4488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36877" y="440082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16007" y="53259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30107" y="582418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44208" y="528934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3725" y="43663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5727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3725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89498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68655" y="17495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42 </a:t>
            </a:r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93146" y="682841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2222738" y="445615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901907" y="306390"/>
            <a:ext cx="6120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子午冲、丑未冲、寅申冲、卯酉冲、辰戌冲、巳亥冲</a:t>
            </a:r>
          </a:p>
        </p:txBody>
      </p:sp>
      <p:sp>
        <p:nvSpPr>
          <p:cNvPr id="15" name="矩形 14"/>
          <p:cNvSpPr/>
          <p:nvPr/>
        </p:nvSpPr>
        <p:spPr>
          <a:xfrm>
            <a:off x="5901907" y="94545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丑子六合土，寅亥 木，卯戌 火，辰酉 金，巳申 水 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未六合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日月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94868" y="490566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	长生 	帝旺	墓 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火	寅	午	戌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火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的三合是 寅午戌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金	巳	酉	丑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金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的三合是 巳酉丑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水	申	子	辰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木	亥	卯	未</a:t>
            </a:r>
          </a:p>
        </p:txBody>
      </p:sp>
      <p:sp>
        <p:nvSpPr>
          <p:cNvPr id="16" name="矩形 15"/>
          <p:cNvSpPr/>
          <p:nvPr/>
        </p:nvSpPr>
        <p:spPr>
          <a:xfrm>
            <a:off x="6169326" y="220855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进神：亥化子，寅化卯，巳化午，申化酉，丑化辰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辰化未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，未化戌。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退神：子化亥，卯化寅，午化巳，酉化申，辰化丑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化辰，戌化未。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411502" y="3876256"/>
            <a:ext cx="3669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化绝:子水化巳火，酉金化寅木</a:t>
            </a:r>
          </a:p>
        </p:txBody>
      </p:sp>
    </p:spTree>
    <p:extLst>
      <p:ext uri="{BB962C8B-B14F-4D97-AF65-F5344CB8AC3E}">
        <p14:creationId xmlns:p14="http://schemas.microsoft.com/office/powerpoint/2010/main" val="243401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2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退连茹盘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上升射手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75678" y="47600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02706" y="5601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10309" y="60829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60239" y="55992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1589" y="4677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8750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4300" y="15992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64613" y="7600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10309" y="3191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961040" y="6857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931006" y="16018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300171" y="31641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38576" y="620637"/>
            <a:ext cx="49748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月将卯，赤道时支辰，命宫在射手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座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卯和赤道辰相害，酉戌相害，字丑六合，午未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宫，辰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宫，丑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宫，未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宫被穿害，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宫有六合之力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宫代表精神上的先验性，玄学，神秘的东西，先天的精神倾向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宫代表琐碎的，重复的工作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代表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旅游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，迁移，新知识，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交流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黄道丑被赤道寅 克而绝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黄道辰被赤道巳 生而长生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黄道未生赤道申而临冠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黄道戌克赤道亥而病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命盘里 子午卯酉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在临冠之下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命盘里 寅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申巳亥在冠带之下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朝气蓬勃，冠带是少年气质，临冠是青年气质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7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3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退间传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盘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上升摩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27836" y="55849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32653" y="60477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02852" y="56368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6373" y="46522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9514" y="32007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6373" y="17491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0239" y="7156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418549" y="3282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966075" y="7223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14186" y="17838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69358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803781" y="47036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38576" y="620637"/>
            <a:ext cx="49748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60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度，半三合，力量不强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被外界的压力推着去合，去  前进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道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的孟宫 寅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申巳亥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在衰上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赤道（命宫）的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申巳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亥在沐浴下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黄道占病，会衰弱，不见好转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占人，精神和肉体消沉，衰退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宫：自己的财产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宫：恋爱，感情，子孙后代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宫：别人的财产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宫：社会性，广泛性的交友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黄道的仲宫 子午卯酉 在病上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4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退间传盘——上升摩羯"/>
              </a:rPr>
              <a:t>3 </a:t>
            </a:r>
            <a:r>
              <a:rPr lang="zh-CN" altLang="en-US" dirty="0" smtClean="0">
                <a:hlinkClick r:id="rId2" tooltip="十二盘式 · 退间传盘——上升摩羯"/>
              </a:rPr>
              <a:t>退</a:t>
            </a:r>
            <a:r>
              <a:rPr lang="zh-CN" altLang="en-US" dirty="0">
                <a:hlinkClick r:id="rId2" tooltip="十二盘式 · 退间传盘——上升摩羯"/>
              </a:rPr>
              <a:t>间传盘</a:t>
            </a:r>
            <a:r>
              <a:rPr lang="en-US" altLang="zh-CN" dirty="0">
                <a:hlinkClick r:id="rId2" tooltip="十二盘式 · 退间传盘——上升摩羯"/>
              </a:rPr>
              <a:t>——</a:t>
            </a:r>
            <a:r>
              <a:rPr lang="zh-CN" altLang="en-US" dirty="0">
                <a:hlinkClick r:id="rId2" tooltip="十二盘式 · 退间传盘——上升摩羯"/>
              </a:rPr>
              <a:t>上升摩羯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1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病胎盘——上升水瓶"/>
              </a:rPr>
              <a:t>4 </a:t>
            </a:r>
            <a:r>
              <a:rPr lang="zh-CN" altLang="en-US" dirty="0" smtClean="0">
                <a:hlinkClick r:id="rId2" tooltip="十二盘式 · 病胎盘——上升水瓶"/>
              </a:rPr>
              <a:t>病</a:t>
            </a:r>
            <a:r>
              <a:rPr lang="zh-CN" altLang="en-US" dirty="0">
                <a:hlinkClick r:id="rId2" tooltip="十二盘式 · 病胎盘——上升水瓶"/>
              </a:rPr>
              <a:t>胎盘</a:t>
            </a:r>
            <a:r>
              <a:rPr lang="en-US" altLang="zh-CN" dirty="0">
                <a:hlinkClick r:id="rId2" tooltip="十二盘式 · 病胎盘——上升水瓶"/>
              </a:rPr>
              <a:t>——</a:t>
            </a:r>
            <a:r>
              <a:rPr lang="zh-CN" altLang="en-US" dirty="0">
                <a:hlinkClick r:id="rId2" tooltip="十二盘式 · 病胎盘——上升水瓶"/>
              </a:rPr>
              <a:t>上升水瓶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2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>
                <a:hlinkClick r:id="rId2" tooltip="十二盘式 · 逆三合盘——上升双鱼"/>
              </a:rPr>
              <a:t>逆</a:t>
            </a:r>
            <a:r>
              <a:rPr lang="zh-CN" altLang="en-US" dirty="0">
                <a:hlinkClick r:id="rId2" tooltip="十二盘式 · 逆三合盘——上升双鱼"/>
              </a:rPr>
              <a:t>三合盘</a:t>
            </a:r>
            <a:r>
              <a:rPr lang="en-US" altLang="zh-CN" dirty="0">
                <a:hlinkClick r:id="rId2" tooltip="十二盘式 · 逆三合盘——上升双鱼"/>
              </a:rPr>
              <a:t>——</a:t>
            </a:r>
            <a:r>
              <a:rPr lang="zh-CN" altLang="en-US" dirty="0">
                <a:hlinkClick r:id="rId2" tooltip="十二盘式 · 逆三合盘——上升双鱼"/>
              </a:rPr>
              <a:t>上升双鱼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5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四绝体盘——上升白羊"/>
              </a:rPr>
              <a:t>6 </a:t>
            </a:r>
            <a:r>
              <a:rPr lang="zh-CN" altLang="en-US" dirty="0" smtClean="0">
                <a:hlinkClick r:id="rId2" tooltip="十二盘式 · 四绝体盘——上升白羊"/>
              </a:rPr>
              <a:t>四</a:t>
            </a:r>
            <a:r>
              <a:rPr lang="zh-CN" altLang="en-US" dirty="0">
                <a:hlinkClick r:id="rId2" tooltip="十二盘式 · 四绝体盘——上升白羊"/>
              </a:rPr>
              <a:t>绝体盘</a:t>
            </a:r>
            <a:r>
              <a:rPr lang="en-US" altLang="zh-CN" dirty="0">
                <a:hlinkClick r:id="rId2" tooltip="十二盘式 · 四绝体盘——上升白羊"/>
              </a:rPr>
              <a:t>——</a:t>
            </a:r>
            <a:r>
              <a:rPr lang="zh-CN" altLang="en-US" dirty="0">
                <a:hlinkClick r:id="rId2" tooltip="十二盘式 · 四绝体盘——上升白羊"/>
              </a:rPr>
              <a:t>上升白羊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8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反吟盘与四墓覆生盘——升牛与升双"/>
              </a:rPr>
              <a:t>7 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反</a:t>
            </a:r>
            <a:r>
              <a:rPr lang="zh-CN" altLang="en-US" dirty="0">
                <a:hlinkClick r:id="rId2" tooltip="十二盘式 · 反吟盘与四墓覆生盘——升牛与升双"/>
              </a:rPr>
              <a:t>吟</a:t>
            </a:r>
            <a:r>
              <a:rPr lang="zh-CN" altLang="en-US" dirty="0" smtClean="0">
                <a:hlinkClick r:id="rId2" tooltip="十二盘式 · 反吟盘与四墓覆生盘——升牛与升双"/>
              </a:rPr>
              <a:t>盘</a:t>
            </a:r>
            <a:r>
              <a:rPr lang="en-US" altLang="zh-CN" dirty="0" smtClean="0">
                <a:hlinkClick r:id="rId2" tooltip="十二盘式 · 反吟盘与四墓覆生盘——升牛与升双"/>
              </a:rPr>
              <a:t>—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升牛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4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反吟盘与四墓覆生盘——升牛与升双"/>
              </a:rPr>
              <a:t>8 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四</a:t>
            </a:r>
            <a:r>
              <a:rPr lang="zh-CN" altLang="en-US" dirty="0">
                <a:hlinkClick r:id="rId2" tooltip="十二盘式 · 反吟盘与四墓覆生盘——升牛与升双"/>
              </a:rPr>
              <a:t>墓覆生盘</a:t>
            </a:r>
            <a:r>
              <a:rPr lang="en-US" altLang="zh-CN" dirty="0" smtClean="0">
                <a:hlinkClick r:id="rId2" tooltip="十二盘式 · 反吟盘与四墓覆生盘——升牛与升双"/>
              </a:rPr>
              <a:t>——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升</a:t>
            </a:r>
            <a:r>
              <a:rPr lang="zh-CN" altLang="en-US" dirty="0">
                <a:hlinkClick r:id="rId2" tooltip="十二盘式 · 反吟盘与四墓覆生盘——升牛与升双"/>
              </a:rPr>
              <a:t>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2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顺三合盘与生胎盘——升蟹与升狮"/>
              </a:rPr>
              <a:t>9 </a:t>
            </a:r>
            <a:r>
              <a:rPr lang="zh-CN" altLang="en-US" dirty="0" smtClean="0">
                <a:hlinkClick r:id="rId2" tooltip="十二盘式 · 顺三合盘与生胎盘——升蟹与升狮"/>
              </a:rPr>
              <a:t>顺</a:t>
            </a:r>
            <a:r>
              <a:rPr lang="zh-CN" altLang="en-US" dirty="0">
                <a:hlinkClick r:id="rId2" tooltip="十二盘式 · 顺三合盘与生胎盘——升蟹与升狮"/>
              </a:rPr>
              <a:t>三合</a:t>
            </a:r>
            <a:r>
              <a:rPr lang="zh-CN" altLang="en-US" dirty="0" smtClean="0">
                <a:hlinkClick r:id="rId2" tooltip="十二盘式 · 顺三合盘与生胎盘——升蟹与升狮"/>
              </a:rPr>
              <a:t>盘</a:t>
            </a:r>
            <a:r>
              <a:rPr lang="en-US" altLang="zh-CN" dirty="0" smtClean="0">
                <a:hlinkClick r:id="rId2" tooltip="十二盘式 · 顺三合盘与生胎盘——升蟹与升狮"/>
              </a:rPr>
              <a:t>——</a:t>
            </a:r>
            <a:r>
              <a:rPr lang="zh-CN" altLang="en-US" dirty="0">
                <a:hlinkClick r:id="rId2" tooltip="十二盘式 · 顺三合盘与生胎盘——升蟹与升狮"/>
              </a:rPr>
              <a:t>升</a:t>
            </a:r>
            <a:r>
              <a:rPr lang="zh-CN" altLang="en-US" dirty="0" smtClean="0">
                <a:hlinkClick r:id="rId2" tooltip="十二盘式 · 顺三合盘与生胎盘——升蟹与升狮"/>
              </a:rPr>
              <a:t>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1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顺三合盘与生胎盘——升蟹与升狮"/>
              </a:rPr>
              <a:t>10 </a:t>
            </a:r>
            <a:r>
              <a:rPr lang="zh-CN" altLang="en-US" dirty="0" smtClean="0">
                <a:hlinkClick r:id="rId2" tooltip="十二盘式 · 顺三合盘与生胎盘——升蟹与升狮"/>
              </a:rPr>
              <a:t>生</a:t>
            </a:r>
            <a:r>
              <a:rPr lang="zh-CN" altLang="en-US" dirty="0">
                <a:hlinkClick r:id="rId2" tooltip="十二盘式 · 顺三合盘与生胎盘——升蟹与升狮"/>
              </a:rPr>
              <a:t>胎盘</a:t>
            </a:r>
            <a:r>
              <a:rPr lang="en-US" altLang="zh-CN" dirty="0" smtClean="0">
                <a:hlinkClick r:id="rId2" tooltip="十二盘式 · 顺三合盘与生胎盘——升蟹与升狮"/>
              </a:rPr>
              <a:t>——</a:t>
            </a:r>
            <a:r>
              <a:rPr lang="zh-CN" altLang="en-US" dirty="0" smtClean="0">
                <a:hlinkClick r:id="rId2" tooltip="十二盘式 · 顺三合盘与生胎盘——升蟹与升狮"/>
              </a:rPr>
              <a:t>升</a:t>
            </a:r>
            <a:r>
              <a:rPr lang="zh-CN" altLang="en-US" dirty="0">
                <a:hlinkClick r:id="rId2" tooltip="十二盘式 · 顺三合盘与生胎盘——升蟹与升狮"/>
              </a:rPr>
              <a:t>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4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27803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85004" y="1259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八卦方位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08167" y="1362973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35239" y="423125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140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进间传盘与进连茹盘——升处与升秤"/>
              </a:rPr>
              <a:t>11 </a:t>
            </a:r>
            <a:r>
              <a:rPr lang="zh-CN" altLang="en-US" dirty="0" smtClean="0">
                <a:hlinkClick r:id="rId2" tooltip="十二盘式 · 进间传盘与进连茹盘——升处与升秤"/>
              </a:rPr>
              <a:t>进</a:t>
            </a:r>
            <a:r>
              <a:rPr lang="zh-CN" altLang="en-US" dirty="0">
                <a:hlinkClick r:id="rId2" tooltip="十二盘式 · 进间传盘与进连茹盘——升处与升秤"/>
              </a:rPr>
              <a:t>间传</a:t>
            </a:r>
            <a:r>
              <a:rPr lang="zh-CN" altLang="en-US" dirty="0" smtClean="0">
                <a:hlinkClick r:id="rId2" tooltip="十二盘式 · 进间传盘与进连茹盘——升处与升秤"/>
              </a:rPr>
              <a:t>盘</a:t>
            </a:r>
            <a:r>
              <a:rPr lang="en-US" altLang="zh-CN" dirty="0" smtClean="0">
                <a:hlinkClick r:id="rId2" tooltip="十二盘式 · 进间传盘与进连茹盘——升处与升秤"/>
              </a:rPr>
              <a:t>——</a:t>
            </a:r>
            <a:r>
              <a:rPr lang="zh-CN" altLang="en-US" dirty="0">
                <a:hlinkClick r:id="rId2" tooltip="十二盘式 · 进间传盘与进连茹盘——升处与升秤"/>
              </a:rPr>
              <a:t>升</a:t>
            </a:r>
            <a:r>
              <a:rPr lang="zh-CN" altLang="en-US" dirty="0" smtClean="0">
                <a:hlinkClick r:id="rId2" tooltip="十二盘式 · 进间传盘与进连茹盘——升处与升秤"/>
              </a:rPr>
              <a:t>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进间传盘与进连茹盘——升处与升秤"/>
              </a:rPr>
              <a:t>12 </a:t>
            </a:r>
            <a:r>
              <a:rPr lang="zh-CN" altLang="en-US" dirty="0" smtClean="0">
                <a:hlinkClick r:id="rId2" tooltip="十二盘式 · 进间传盘与进连茹盘——升处与升秤"/>
              </a:rPr>
              <a:t>进</a:t>
            </a:r>
            <a:r>
              <a:rPr lang="zh-CN" altLang="en-US" dirty="0">
                <a:hlinkClick r:id="rId2" tooltip="十二盘式 · 进间传盘与进连茹盘——升处与升秤"/>
              </a:rPr>
              <a:t>连茹盘</a:t>
            </a:r>
            <a:r>
              <a:rPr lang="en-US" altLang="zh-CN" dirty="0" smtClean="0">
                <a:hlinkClick r:id="rId2" tooltip="十二盘式 · 进间传盘与进连茹盘——升处与升秤"/>
              </a:rPr>
              <a:t>——</a:t>
            </a:r>
            <a:r>
              <a:rPr lang="zh-CN" altLang="en-US" dirty="0" smtClean="0">
                <a:hlinkClick r:id="rId2" tooltip="十二盘式 · 进间传盘与进连茹盘——升处与升秤"/>
              </a:rPr>
              <a:t>升</a:t>
            </a:r>
            <a:r>
              <a:rPr lang="zh-CN" altLang="en-US" dirty="0">
                <a:hlinkClick r:id="rId2" tooltip="十二盘式 · 进间传盘与进连茹盘——升处与升秤"/>
              </a:rPr>
              <a:t>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7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10" name="椭圆 9"/>
          <p:cNvSpPr/>
          <p:nvPr/>
        </p:nvSpPr>
        <p:spPr>
          <a:xfrm>
            <a:off x="5279366" y="40544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452557" y="82813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418716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25547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87591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88988" y="452886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279366" y="506370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235570" y="465825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226282" y="391638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91112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088258" y="176842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976779" y="81951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4315" y="931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地支方位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2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538158" y="75049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711349" y="11731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677508" y="19754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514270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134707" y="39595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047780" y="487391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538158" y="540875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494362" y="500331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485074" y="426144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449904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347050" y="2113478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235571" y="11645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6313" y="3795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76380" y="91439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47712" y="557265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67488" y="20099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596221" y="461081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78172" y="235717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1349" y="5676176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39684" y="412342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30" idx="7"/>
          </p:cNvCxnSpPr>
          <p:nvPr/>
        </p:nvCxnSpPr>
        <p:spPr>
          <a:xfrm flipH="1">
            <a:off x="4692084" y="750497"/>
            <a:ext cx="69697" cy="4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2"/>
            <a:endCxn id="10" idx="1"/>
          </p:cNvCxnSpPr>
          <p:nvPr/>
        </p:nvCxnSpPr>
        <p:spPr>
          <a:xfrm>
            <a:off x="4761781" y="750497"/>
            <a:ext cx="854702" cy="7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2639684" y="3338423"/>
            <a:ext cx="185468" cy="7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3"/>
            <a:endCxn id="27" idx="2"/>
          </p:cNvCxnSpPr>
          <p:nvPr/>
        </p:nvCxnSpPr>
        <p:spPr>
          <a:xfrm>
            <a:off x="3010620" y="4308892"/>
            <a:ext cx="474454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0"/>
            <a:endCxn id="24" idx="3"/>
          </p:cNvCxnSpPr>
          <p:nvPr/>
        </p:nvCxnSpPr>
        <p:spPr>
          <a:xfrm flipV="1">
            <a:off x="6896817" y="5330432"/>
            <a:ext cx="229288" cy="3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1"/>
            <a:endCxn id="25" idx="5"/>
          </p:cNvCxnSpPr>
          <p:nvPr/>
        </p:nvCxnSpPr>
        <p:spPr>
          <a:xfrm flipH="1">
            <a:off x="5994671" y="5861644"/>
            <a:ext cx="716678" cy="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2"/>
            <a:endCxn id="22" idx="0"/>
          </p:cNvCxnSpPr>
          <p:nvPr/>
        </p:nvCxnSpPr>
        <p:spPr>
          <a:xfrm flipH="1">
            <a:off x="8781689" y="2728107"/>
            <a:ext cx="81951" cy="32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1"/>
            <a:endCxn id="12" idx="6"/>
          </p:cNvCxnSpPr>
          <p:nvPr/>
        </p:nvCxnSpPr>
        <p:spPr>
          <a:xfrm flipH="1" flipV="1">
            <a:off x="8212346" y="2242868"/>
            <a:ext cx="465826" cy="2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54970" y="72973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 </a:t>
            </a:r>
            <a:r>
              <a:rPr lang="zh-CN" altLang="en-US" dirty="0" smtClean="0"/>
              <a:t>地支五行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608" y="94027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天干五行</a:t>
            </a:r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8082950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甲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332452" y="269144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365629" y="4313208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252157" y="2544793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365629" y="84538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66029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乙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55742" y="4779034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丙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538821" y="4779033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丁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557266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戊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055742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己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428334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庚</a:t>
            </a:r>
          </a:p>
        </p:txBody>
      </p:sp>
      <p:sp>
        <p:nvSpPr>
          <p:cNvPr id="41" name="椭圆 40"/>
          <p:cNvSpPr/>
          <p:nvPr/>
        </p:nvSpPr>
        <p:spPr>
          <a:xfrm>
            <a:off x="291141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辛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481421" y="457199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壬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964500" y="457198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癸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292304" y="2544791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0834777" y="1397479"/>
            <a:ext cx="62973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0688128" y="1397479"/>
            <a:ext cx="8627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0101532" y="139747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092906" y="698737"/>
            <a:ext cx="595222" cy="5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018714" y="216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木火土金水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496355" y="6098875"/>
            <a:ext cx="441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https://www.ximalaya.com/sound/47814446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82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020575" y="295885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97678" y="471864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74781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97678" y="1181815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水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299767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629332" y="1725280"/>
            <a:ext cx="1287494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52229" y="1742530"/>
            <a:ext cx="1368346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630620" y="3510947"/>
            <a:ext cx="1389955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802921" y="3271015"/>
            <a:ext cx="10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61802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95131" y="4710024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572234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595131" y="1173190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595131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030528" y="2350694"/>
            <a:ext cx="2268747" cy="59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9299275" y="2350694"/>
            <a:ext cx="1318753" cy="66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299275" y="3355675"/>
            <a:ext cx="131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8566029" y="1759784"/>
            <a:ext cx="155276" cy="129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216113" y="1613140"/>
            <a:ext cx="306785" cy="247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212592" y="4084610"/>
            <a:ext cx="382539" cy="64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7030528" y="3610158"/>
            <a:ext cx="1492370" cy="135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181819" y="9402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030528" y="1173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克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3273723" y="3610158"/>
            <a:ext cx="0" cy="9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2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5164349" y="3075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63981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1119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868730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71119" y="42628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50249" y="51879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64349" y="577458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678450" y="51513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17967" y="42282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459969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17967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723740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02897" y="161154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42 </a:t>
            </a:r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727388" y="544818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4446193" y="307591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918626" y="1578633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</a:rPr>
              <a:t>白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羊♈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89218" y="3064532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</a:rPr>
              <a:t>金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</a:rPr>
              <a:t>牛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36961" y="464100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2"/>
              </a:rPr>
              <a:t>双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2"/>
              </a:rPr>
              <a:t>子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♊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83863" y="5686160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3"/>
              </a:rPr>
              <a:t>巨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3"/>
              </a:rPr>
              <a:t>蟹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♋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2897" y="6309418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4"/>
              </a:rPr>
              <a:t>狮子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♌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02515" y="569963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5"/>
              </a:rPr>
              <a:t>处女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♍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02496" y="4670667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6"/>
              </a:rPr>
              <a:t>天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6"/>
              </a:rPr>
              <a:t>秤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♎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31076" y="3064532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7"/>
              </a:rPr>
              <a:t>天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7"/>
              </a:rPr>
              <a:t>蝎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86791" y="1778660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8"/>
              </a:rPr>
              <a:t>射手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♐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74133" y="544818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  <a:hlinkClick r:id="rId9"/>
              </a:rPr>
              <a:t>摩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9"/>
              </a:rPr>
              <a:t>羯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♑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66965" y="-20213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  <a:hlinkClick r:id="rId10"/>
              </a:rPr>
              <a:t>水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10"/>
              </a:rPr>
              <a:t>瓶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♒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12727" y="54481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</a:rPr>
              <a:t>双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鱼♓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2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5164349" y="3075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63981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1119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868730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71119" y="42628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50249" y="51879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64349" y="577458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678450" y="51513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17967" y="42282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459969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17967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723740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02897" y="161154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42 </a:t>
            </a:r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727388" y="544818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4446193" y="307591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918626" y="1578633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Aries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♈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61183" y="3064532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Taurus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36961" y="4641008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Gemini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♊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83863" y="568616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Cancer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♋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2897" y="630941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Leo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♌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02515" y="5699630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Virgo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♍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02496" y="4670667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Libra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♎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31076" y="3064532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Scorpio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86791" y="1778660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Sagittarius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♐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74133" y="544818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Capricorn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♑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66965" y="-20213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Aquarius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♒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13340" y="544818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Pisces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♓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89187" y="15293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86442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伏吟升蝎多虐恋"/>
              </a:rPr>
              <a:t>1 </a:t>
            </a:r>
            <a:r>
              <a:rPr lang="zh-CN" altLang="en-US" dirty="0" smtClean="0">
                <a:solidFill>
                  <a:srgbClr val="F86442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伏吟升蝎多虐恋"/>
              </a:rPr>
              <a:t>伏</a:t>
            </a:r>
            <a:r>
              <a:rPr lang="zh-CN" altLang="en-US" dirty="0">
                <a:solidFill>
                  <a:srgbClr val="F86442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伏吟升蝎多虐恋"/>
              </a:rPr>
              <a:t>吟升蝎多虐恋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15344" y="303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002706" y="7574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871852" y="17814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289295" y="3188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35265" y="47600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02706" y="5642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415344" y="6043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805014" y="5568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11899" y="4684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37632" y="32422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53130" y="1676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27982" y="7723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378139" y="93898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焦灼，占病短期没好转，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1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BC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712</Words>
  <Application>Microsoft Office PowerPoint</Application>
  <PresentationFormat>宽屏</PresentationFormat>
  <Paragraphs>392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Helvetica Neue</vt:lpstr>
      <vt:lpstr>楷体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Microsoft 帐户</cp:lastModifiedBy>
  <cp:revision>54</cp:revision>
  <dcterms:created xsi:type="dcterms:W3CDTF">2022-09-24T03:03:23Z</dcterms:created>
  <dcterms:modified xsi:type="dcterms:W3CDTF">2022-12-24T05:58:11Z</dcterms:modified>
</cp:coreProperties>
</file>