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4689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74986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8718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02158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0%84%E6%89%8B%E5%BA%A7/126373?fromModule=lemma_inlink" TargetMode="External"/><Relationship Id="rId3" Type="http://schemas.openxmlformats.org/officeDocument/2006/relationships/hyperlink" Target="https://baike.baidu.com/item/%E5%B7%A8%E8%9F%B9%E5%BA%A7/2490814?fromModule=lemma_inlink" TargetMode="External"/><Relationship Id="rId7" Type="http://schemas.openxmlformats.org/officeDocument/2006/relationships/hyperlink" Target="https://baike.baidu.com/item/%E5%A4%A9%E8%9D%8E%E5%BA%A7/2543199?fromModule=lemma_inlink" TargetMode="External"/><Relationship Id="rId2" Type="http://schemas.openxmlformats.org/officeDocument/2006/relationships/hyperlink" Target="https://baike.baidu.com/item/%E5%8F%8C%E5%AD%90%E5%BA%A7/23549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4%A9%E7%A7%A4%E5%BA%A7/2609891?fromModule=lemma_inlink" TargetMode="External"/><Relationship Id="rId5" Type="http://schemas.openxmlformats.org/officeDocument/2006/relationships/hyperlink" Target="https://baike.baidu.com/item/%E5%A4%84%E5%A5%B3%E5%BA%A7/31025?fromModule=lemma_inlink" TargetMode="External"/><Relationship Id="rId10" Type="http://schemas.openxmlformats.org/officeDocument/2006/relationships/hyperlink" Target="https://baike.baidu.com/item/%E6%B0%B4%E7%93%B6%E5%BA%A7/128102?fromModule=lemma_inlink" TargetMode="External"/><Relationship Id="rId4" Type="http://schemas.openxmlformats.org/officeDocument/2006/relationships/hyperlink" Target="https://baike.baidu.com/item/%E7%8B%AE%E5%AD%90%E5%BA%A7/9897905?fromModule=lemma_inlink" TargetMode="External"/><Relationship Id="rId9" Type="http://schemas.openxmlformats.org/officeDocument/2006/relationships/hyperlink" Target="https://baike.baidu.com/item/%E6%91%A9%E7%BE%AF%E5%BA%A7/2546779?fromModule=lemma_in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3215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4456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2973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6877" y="440082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16007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44208" y="528934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72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372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8949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655" y="17495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未六合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11502" y="3876256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化绝:子水化巳火，酉金化寅木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2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退连茹盘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上升射手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5678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2706" y="5601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0309" y="6082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0239" y="5599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1589" y="4677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8750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4300" y="1599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64613" y="760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0309" y="319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61040" y="685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31006" y="16018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00171" y="3164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月将卯，赤道时支辰，命宫在射手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卯和赤道辰相害，酉戌相害，字丑六合，午未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宫，丑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宫被穿害，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宫有六合之力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宫代表精神上的先验性，玄学，神秘的东西，先天的精神倾向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宫代表琐碎的，重复的工作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旅游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，迁移，新知识，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黄道丑被赤道寅 克而绝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黄道辰被赤道巳 生而长生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黄道未生赤道申而临冠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黄道戌克赤道亥而病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子午卯酉在临冠之下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寅申巳亥在冠带之下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朝气蓬勃，冠带是少年气质，临冠是青年气质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3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退间传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上升摩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7836" y="5584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32653" y="6047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2852" y="5636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6373" y="46522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9514" y="3200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6373" y="1749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0239" y="715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18549" y="3282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66075" y="7223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14186" y="17838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78416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803781" y="4703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黄道月将卯，赤道时支辰，命宫在射手座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黄道卯和赤道辰相害，酉戌相害，字丑六合，午未六合</a:t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宫，辰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宫，戌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宫，丑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宫，未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宫被穿害，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宫有六合之力</a:t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宫代表精神上的先验性，玄学，神秘的东西，先天的精神倾向</a:t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宫代表琐碎的，重复的工作</a:t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宫代表旅游，迁移，新知识，交流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黄道丑被赤道寅 克而绝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黄道辰被赤道巳 生而长生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黄道未生赤道申而临冠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黄道戌克赤道亥而病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子午卯酉在临冠之下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寅申巳亥在冠带之下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朝气蓬勃，冠带是少年气质，临冠是青年气质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4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退间传盘——上升摩羯"/>
              </a:rPr>
              <a:t>3 </a:t>
            </a:r>
            <a:r>
              <a:rPr lang="zh-CN" altLang="en-US" dirty="0" smtClean="0">
                <a:hlinkClick r:id="rId2" tooltip="十二盘式 · 退间传盘——上升摩羯"/>
              </a:rPr>
              <a:t>退</a:t>
            </a:r>
            <a:r>
              <a:rPr lang="zh-CN" altLang="en-US" dirty="0">
                <a:hlinkClick r:id="rId2" tooltip="十二盘式 · 退间传盘——上升摩羯"/>
              </a:rPr>
              <a:t>间传盘</a:t>
            </a:r>
            <a:r>
              <a:rPr lang="en-US" altLang="zh-CN" dirty="0">
                <a:hlinkClick r:id="rId2" tooltip="十二盘式 · 退间传盘——上升摩羯"/>
              </a:rPr>
              <a:t>——</a:t>
            </a:r>
            <a:r>
              <a:rPr lang="zh-CN" altLang="en-US" dirty="0">
                <a:hlinkClick r:id="rId2" tooltip="十二盘式 · 退间传盘——上升摩羯"/>
              </a:rPr>
              <a:t>上升摩羯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病胎盘——上升水瓶"/>
              </a:rPr>
              <a:t>4 </a:t>
            </a:r>
            <a:r>
              <a:rPr lang="zh-CN" altLang="en-US" dirty="0" smtClean="0">
                <a:hlinkClick r:id="rId2" tooltip="十二盘式 · 病胎盘——上升水瓶"/>
              </a:rPr>
              <a:t>病</a:t>
            </a:r>
            <a:r>
              <a:rPr lang="zh-CN" altLang="en-US" dirty="0">
                <a:hlinkClick r:id="rId2" tooltip="十二盘式 · 病胎盘——上升水瓶"/>
              </a:rPr>
              <a:t>胎盘</a:t>
            </a:r>
            <a:r>
              <a:rPr lang="en-US" altLang="zh-CN" dirty="0">
                <a:hlinkClick r:id="rId2" tooltip="十二盘式 · 病胎盘——上升水瓶"/>
              </a:rPr>
              <a:t>——</a:t>
            </a:r>
            <a:r>
              <a:rPr lang="zh-CN" altLang="en-US" dirty="0">
                <a:hlinkClick r:id="rId2" tooltip="十二盘式 · 病胎盘——上升水瓶"/>
              </a:rPr>
              <a:t>上升水瓶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>
                <a:hlinkClick r:id="rId2" tooltip="十二盘式 · 逆三合盘——上升双鱼"/>
              </a:rPr>
              <a:t>逆</a:t>
            </a:r>
            <a:r>
              <a:rPr lang="zh-CN" altLang="en-US" dirty="0">
                <a:hlinkClick r:id="rId2" tooltip="十二盘式 · 逆三合盘——上升双鱼"/>
              </a:rPr>
              <a:t>三合盘</a:t>
            </a:r>
            <a:r>
              <a:rPr lang="en-US" altLang="zh-CN" dirty="0">
                <a:hlinkClick r:id="rId2" tooltip="十二盘式 · 逆三合盘——上升双鱼"/>
              </a:rPr>
              <a:t>——</a:t>
            </a:r>
            <a:r>
              <a:rPr lang="zh-CN" altLang="en-US" dirty="0">
                <a:hlinkClick r:id="rId2" tooltip="十二盘式 · 逆三合盘——上升双鱼"/>
              </a:rPr>
              <a:t>上升双鱼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5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四绝体盘——上升白羊"/>
              </a:rPr>
              <a:t>6 </a:t>
            </a:r>
            <a:r>
              <a:rPr lang="zh-CN" altLang="en-US" dirty="0" smtClean="0">
                <a:hlinkClick r:id="rId2" tooltip="十二盘式 · 四绝体盘——上升白羊"/>
              </a:rPr>
              <a:t>四</a:t>
            </a:r>
            <a:r>
              <a:rPr lang="zh-CN" altLang="en-US" dirty="0">
                <a:hlinkClick r:id="rId2" tooltip="十二盘式 · 四绝体盘——上升白羊"/>
              </a:rPr>
              <a:t>绝体盘</a:t>
            </a:r>
            <a:r>
              <a:rPr lang="en-US" altLang="zh-CN" dirty="0">
                <a:hlinkClick r:id="rId2" tooltip="十二盘式 · 四绝体盘——上升白羊"/>
              </a:rPr>
              <a:t>——</a:t>
            </a:r>
            <a:r>
              <a:rPr lang="zh-CN" altLang="en-US" dirty="0">
                <a:hlinkClick r:id="rId2" tooltip="十二盘式 · 四绝体盘——上升白羊"/>
              </a:rPr>
              <a:t>上升白羊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7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反</a:t>
            </a:r>
            <a:r>
              <a:rPr lang="zh-CN" altLang="en-US" dirty="0">
                <a:hlinkClick r:id="rId2" tooltip="十二盘式 · 反吟盘与四墓覆生盘——升牛与升双"/>
              </a:rPr>
              <a:t>吟</a:t>
            </a:r>
            <a:r>
              <a:rPr lang="zh-CN" altLang="en-US" dirty="0" smtClean="0">
                <a:hlinkClick r:id="rId2" tooltip="十二盘式 · 反吟盘与四墓覆生盘——升牛与升双"/>
              </a:rPr>
              <a:t>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8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四</a:t>
            </a:r>
            <a:r>
              <a:rPr lang="zh-CN" altLang="en-US" dirty="0">
                <a:hlinkClick r:id="rId2" tooltip="十二盘式 · 反吟盘与四墓覆生盘——升牛与升双"/>
              </a:rPr>
              <a:t>墓覆生盘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</a:t>
            </a:r>
            <a:r>
              <a:rPr lang="zh-CN" altLang="en-US" dirty="0">
                <a:hlinkClick r:id="rId2" tooltip="十二盘式 · 反吟盘与四墓覆生盘——升牛与升双"/>
              </a:rPr>
              <a:t>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9 </a:t>
            </a:r>
            <a:r>
              <a:rPr lang="zh-CN" altLang="en-US" dirty="0" smtClean="0">
                <a:hlinkClick r:id="rId2" tooltip="十二盘式 · 顺三合盘与生胎盘——升蟹与升狮"/>
              </a:rPr>
              <a:t>顺</a:t>
            </a:r>
            <a:r>
              <a:rPr lang="zh-CN" altLang="en-US" dirty="0">
                <a:hlinkClick r:id="rId2" tooltip="十二盘式 · 顺三合盘与生胎盘——升蟹与升狮"/>
              </a:rPr>
              <a:t>三合</a:t>
            </a:r>
            <a:r>
              <a:rPr lang="zh-CN" altLang="en-US" dirty="0" smtClean="0">
                <a:hlinkClick r:id="rId2" tooltip="十二盘式 · 顺三合盘与生胎盘——升蟹与升狮"/>
              </a:rPr>
              <a:t>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>
                <a:hlinkClick r:id="rId2" tooltip="十二盘式 · 顺三合盘与生胎盘——升蟹与升狮"/>
              </a:rPr>
              <a:t>升</a:t>
            </a:r>
            <a:r>
              <a:rPr lang="zh-CN" altLang="en-US" dirty="0" smtClean="0">
                <a:hlinkClick r:id="rId2" tooltip="十二盘式 · 顺三合盘与生胎盘——升蟹与升狮"/>
              </a:rPr>
              <a:t>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10 </a:t>
            </a:r>
            <a:r>
              <a:rPr lang="zh-CN" altLang="en-US" dirty="0" smtClean="0">
                <a:hlinkClick r:id="rId2" tooltip="十二盘式 · 顺三合盘与生胎盘——升蟹与升狮"/>
              </a:rPr>
              <a:t>生</a:t>
            </a:r>
            <a:r>
              <a:rPr lang="zh-CN" altLang="en-US" dirty="0">
                <a:hlinkClick r:id="rId2" tooltip="十二盘式 · 顺三合盘与生胎盘——升蟹与升狮"/>
              </a:rPr>
              <a:t>胎盘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 smtClean="0">
                <a:hlinkClick r:id="rId2" tooltip="十二盘式 · 顺三合盘与生胎盘——升蟹与升狮"/>
              </a:rPr>
              <a:t>升</a:t>
            </a:r>
            <a:r>
              <a:rPr lang="zh-CN" altLang="en-US" dirty="0">
                <a:hlinkClick r:id="rId2" tooltip="十二盘式 · 顺三合盘与生胎盘——升蟹与升狮"/>
              </a:rPr>
              <a:t>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11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间传</a:t>
            </a:r>
            <a:r>
              <a:rPr lang="zh-CN" altLang="en-US" dirty="0" smtClean="0">
                <a:hlinkClick r:id="rId2" tooltip="十二盘式 · 进间传盘与进连茹盘——升处与升秤"/>
              </a:rPr>
              <a:t>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>
                <a:hlinkClick r:id="rId2" tooltip="十二盘式 · 进间传盘与进连茹盘——升处与升秤"/>
              </a:rPr>
              <a:t>升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12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连茹盘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升</a:t>
            </a:r>
            <a:r>
              <a:rPr lang="zh-CN" altLang="en-US" dirty="0">
                <a:hlinkClick r:id="rId2" tooltip="十二盘式 · 进间传盘与进连茹盘——升处与升秤"/>
              </a:rPr>
              <a:t>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7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白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羊♈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89218" y="306453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</a:rPr>
              <a:t>金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2"/>
              </a:rPr>
              <a:t>双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2"/>
              </a:rPr>
              <a:t>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3"/>
              </a:rPr>
              <a:t>巨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3"/>
              </a:rPr>
              <a:t>蟹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4"/>
              </a:rPr>
              <a:t>狮子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5"/>
              </a:rPr>
              <a:t>处女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6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6"/>
              </a:rPr>
              <a:t>秤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7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7"/>
              </a:rPr>
              <a:t>蝎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8"/>
              </a:rPr>
              <a:t>射手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9"/>
              </a:rPr>
              <a:t>摩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9"/>
              </a:rPr>
              <a:t>羯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10"/>
              </a:rPr>
              <a:t>水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10"/>
              </a:rPr>
              <a:t>瓶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12727" y="54481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双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鱼♓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Aries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1183" y="306453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Taurus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Gemini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Cancer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Leo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Virgo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Libra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Scorpio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Sagittarius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Capricorn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Aquarius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3340" y="54481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Pisces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9187" y="152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1 </a:t>
            </a:r>
            <a:r>
              <a:rPr lang="zh-CN" altLang="en-US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伏</a:t>
            </a:r>
            <a:r>
              <a:rPr lang="zh-CN" altLang="en-US" dirty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吟升蝎多虐恋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5344" y="303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02706" y="757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871852" y="1781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89295" y="3188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35265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02706" y="5642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15344" y="604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05014" y="5568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1899" y="4684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32" y="3242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3130" y="1676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27982" y="772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78139" y="93898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焦灼，占病短期没好转，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1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648</Words>
  <Application>Microsoft Office PowerPoint</Application>
  <PresentationFormat>宽屏</PresentationFormat>
  <Paragraphs>389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Helvetica Neue</vt:lpstr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48</cp:revision>
  <dcterms:created xsi:type="dcterms:W3CDTF">2022-09-24T03:03:23Z</dcterms:created>
  <dcterms:modified xsi:type="dcterms:W3CDTF">2022-12-22T10:07:48Z</dcterms:modified>
</cp:coreProperties>
</file>