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11981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>
        <p:scale>
          <a:sx n="75" d="100"/>
          <a:sy n="75" d="100"/>
        </p:scale>
        <p:origin x="145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01554"/>
            <a:ext cx="7772400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14320"/>
            <a:ext cx="6858000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D9A7-C45A-4DF2-B92C-4B53B582D5D3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0EF7-2AC7-4474-8E0E-3E793F609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5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D9A7-C45A-4DF2-B92C-4B53B582D5D3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0EF7-2AC7-4474-8E0E-3E793F609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9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25824"/>
            <a:ext cx="1971675" cy="518625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3" y="325824"/>
            <a:ext cx="5800725" cy="518625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D9A7-C45A-4DF2-B92C-4B53B582D5D3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0EF7-2AC7-4474-8E0E-3E793F609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36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D9A7-C45A-4DF2-B92C-4B53B582D5D3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0EF7-2AC7-4474-8E0E-3E793F609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52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25706"/>
            <a:ext cx="7886700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095461"/>
            <a:ext cx="7886700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/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D9A7-C45A-4DF2-B92C-4B53B582D5D3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0EF7-2AC7-4474-8E0E-3E793F609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71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29118"/>
            <a:ext cx="3886200" cy="388296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29118"/>
            <a:ext cx="3886200" cy="388296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D9A7-C45A-4DF2-B92C-4B53B582D5D3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0EF7-2AC7-4474-8E0E-3E793F609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83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25826"/>
            <a:ext cx="7886700" cy="118288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00206"/>
            <a:ext cx="3868340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35433"/>
            <a:ext cx="3868340" cy="32879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500206"/>
            <a:ext cx="3887391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2235433"/>
            <a:ext cx="3887391" cy="32879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D9A7-C45A-4DF2-B92C-4B53B582D5D3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0EF7-2AC7-4474-8E0E-3E793F609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55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D9A7-C45A-4DF2-B92C-4B53B582D5D3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0EF7-2AC7-4474-8E0E-3E793F609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44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D9A7-C45A-4DF2-B92C-4B53B582D5D3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0EF7-2AC7-4474-8E0E-3E793F609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0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07989"/>
            <a:ext cx="2949178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81141"/>
            <a:ext cx="4629150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35945"/>
            <a:ext cx="2949178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D9A7-C45A-4DF2-B92C-4B53B582D5D3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0EF7-2AC7-4474-8E0E-3E793F609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90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07989"/>
            <a:ext cx="2949178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81141"/>
            <a:ext cx="4629150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35945"/>
            <a:ext cx="2949178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D9A7-C45A-4DF2-B92C-4B53B582D5D3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0EF7-2AC7-4474-8E0E-3E793F609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71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25826"/>
            <a:ext cx="7886700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29118"/>
            <a:ext cx="7886700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672163"/>
            <a:ext cx="20574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8D9A7-C45A-4DF2-B92C-4B53B582D5D3}" type="datetimeFigureOut">
              <a:rPr lang="ko-KR" altLang="en-US" smtClean="0"/>
              <a:t>2017-01-23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672163"/>
            <a:ext cx="30861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672163"/>
            <a:ext cx="20574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D0EF7-2AC7-4474-8E0E-3E793F609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39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16011" rtl="0" eaLnBrk="1" latinLnBrk="1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1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1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1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1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1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1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1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1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1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1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1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1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1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1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1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1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1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1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1" y="23813"/>
            <a:ext cx="9143999" cy="6083300"/>
            <a:chOff x="1666875" y="1133473"/>
            <a:chExt cx="6498547" cy="434784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000" y="1133474"/>
              <a:ext cx="3212422" cy="213804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000" y="3343273"/>
              <a:ext cx="3212422" cy="213804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6875" y="3343273"/>
              <a:ext cx="3212422" cy="213804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6875" y="1133473"/>
              <a:ext cx="3212422" cy="21380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2181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JASON PARK</dc:creator>
  <cp:lastModifiedBy>JASON PARK</cp:lastModifiedBy>
  <cp:revision>1</cp:revision>
  <dcterms:created xsi:type="dcterms:W3CDTF">2017-01-23T06:19:58Z</dcterms:created>
  <dcterms:modified xsi:type="dcterms:W3CDTF">2017-01-23T06:22:06Z</dcterms:modified>
</cp:coreProperties>
</file>