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673475" cy="5219700"/>
  <p:notesSz cx="7099300" cy="10234613"/>
  <p:defaultTextStyle>
    <a:defPPr>
      <a:defRPr lang="ko-KR"/>
    </a:defPPr>
    <a:lvl1pPr marL="0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69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938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407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875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344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813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5282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751" algn="l" defTabSz="552938" rtl="0" eaLnBrk="1" latinLnBrk="1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660"/>
  </p:normalViewPr>
  <p:slideViewPr>
    <p:cSldViewPr snapToGrid="0">
      <p:cViewPr>
        <p:scale>
          <a:sx n="125" d="100"/>
          <a:sy n="125" d="100"/>
        </p:scale>
        <p:origin x="18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511" y="854243"/>
            <a:ext cx="3122454" cy="1817229"/>
          </a:xfrm>
        </p:spPr>
        <p:txBody>
          <a:bodyPr anchor="b"/>
          <a:lstStyle>
            <a:lvl1pPr algn="ctr">
              <a:defRPr sz="2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185" y="2741551"/>
            <a:ext cx="2755106" cy="1260219"/>
          </a:xfrm>
        </p:spPr>
        <p:txBody>
          <a:bodyPr/>
          <a:lstStyle>
            <a:lvl1pPr marL="0" indent="0" algn="ctr">
              <a:buNone/>
              <a:defRPr sz="964"/>
            </a:lvl1pPr>
            <a:lvl2pPr marL="183657" indent="0" algn="ctr">
              <a:buNone/>
              <a:defRPr sz="803"/>
            </a:lvl2pPr>
            <a:lvl3pPr marL="367314" indent="0" algn="ctr">
              <a:buNone/>
              <a:defRPr sz="723"/>
            </a:lvl3pPr>
            <a:lvl4pPr marL="550972" indent="0" algn="ctr">
              <a:buNone/>
              <a:defRPr sz="643"/>
            </a:lvl4pPr>
            <a:lvl5pPr marL="734629" indent="0" algn="ctr">
              <a:buNone/>
              <a:defRPr sz="643"/>
            </a:lvl5pPr>
            <a:lvl6pPr marL="918286" indent="0" algn="ctr">
              <a:buNone/>
              <a:defRPr sz="643"/>
            </a:lvl6pPr>
            <a:lvl7pPr marL="1101943" indent="0" algn="ctr">
              <a:buNone/>
              <a:defRPr sz="643"/>
            </a:lvl7pPr>
            <a:lvl8pPr marL="1285601" indent="0" algn="ctr">
              <a:buNone/>
              <a:defRPr sz="643"/>
            </a:lvl8pPr>
            <a:lvl9pPr marL="1469258" indent="0" algn="ctr">
              <a:buNone/>
              <a:defRPr sz="64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6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8831" y="277901"/>
            <a:ext cx="792093" cy="4423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51" y="277901"/>
            <a:ext cx="2330361" cy="4423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3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38" y="1301302"/>
            <a:ext cx="3168372" cy="217125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638" y="3493092"/>
            <a:ext cx="3168372" cy="1141809"/>
          </a:xfrm>
        </p:spPr>
        <p:txBody>
          <a:bodyPr/>
          <a:lstStyle>
            <a:lvl1pPr marL="0" indent="0">
              <a:buNone/>
              <a:defRPr sz="964">
                <a:solidFill>
                  <a:schemeClr val="tx1"/>
                </a:solidFill>
              </a:defRPr>
            </a:lvl1pPr>
            <a:lvl2pPr marL="18365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2pPr>
            <a:lvl3pPr marL="367314" indent="0">
              <a:buNone/>
              <a:defRPr sz="723">
                <a:solidFill>
                  <a:schemeClr val="tx1">
                    <a:tint val="75000"/>
                  </a:schemeClr>
                </a:solidFill>
              </a:defRPr>
            </a:lvl3pPr>
            <a:lvl4pPr marL="550972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4pPr>
            <a:lvl5pPr marL="734629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5pPr>
            <a:lvl6pPr marL="918286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6pPr>
            <a:lvl7pPr marL="1101943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7pPr>
            <a:lvl8pPr marL="128560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8pPr>
            <a:lvl9pPr marL="1469258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51" y="1389503"/>
            <a:ext cx="1561227" cy="3311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697" y="1389503"/>
            <a:ext cx="1561227" cy="3311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30" y="277902"/>
            <a:ext cx="3168372" cy="10089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30" y="1279552"/>
            <a:ext cx="1554052" cy="627089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57" indent="0">
              <a:buNone/>
              <a:defRPr sz="803" b="1"/>
            </a:lvl2pPr>
            <a:lvl3pPr marL="367314" indent="0">
              <a:buNone/>
              <a:defRPr sz="723" b="1"/>
            </a:lvl3pPr>
            <a:lvl4pPr marL="550972" indent="0">
              <a:buNone/>
              <a:defRPr sz="643" b="1"/>
            </a:lvl4pPr>
            <a:lvl5pPr marL="734629" indent="0">
              <a:buNone/>
              <a:defRPr sz="643" b="1"/>
            </a:lvl5pPr>
            <a:lvl6pPr marL="918286" indent="0">
              <a:buNone/>
              <a:defRPr sz="643" b="1"/>
            </a:lvl6pPr>
            <a:lvl7pPr marL="1101943" indent="0">
              <a:buNone/>
              <a:defRPr sz="643" b="1"/>
            </a:lvl7pPr>
            <a:lvl8pPr marL="1285601" indent="0">
              <a:buNone/>
              <a:defRPr sz="643" b="1"/>
            </a:lvl8pPr>
            <a:lvl9pPr marL="1469258" indent="0">
              <a:buNone/>
              <a:defRPr sz="64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030" y="1906640"/>
            <a:ext cx="1554052" cy="28043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9697" y="1279552"/>
            <a:ext cx="1561705" cy="627089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57" indent="0">
              <a:buNone/>
              <a:defRPr sz="803" b="1"/>
            </a:lvl2pPr>
            <a:lvl3pPr marL="367314" indent="0">
              <a:buNone/>
              <a:defRPr sz="723" b="1"/>
            </a:lvl3pPr>
            <a:lvl4pPr marL="550972" indent="0">
              <a:buNone/>
              <a:defRPr sz="643" b="1"/>
            </a:lvl4pPr>
            <a:lvl5pPr marL="734629" indent="0">
              <a:buNone/>
              <a:defRPr sz="643" b="1"/>
            </a:lvl5pPr>
            <a:lvl6pPr marL="918286" indent="0">
              <a:buNone/>
              <a:defRPr sz="643" b="1"/>
            </a:lvl6pPr>
            <a:lvl7pPr marL="1101943" indent="0">
              <a:buNone/>
              <a:defRPr sz="643" b="1"/>
            </a:lvl7pPr>
            <a:lvl8pPr marL="1285601" indent="0">
              <a:buNone/>
              <a:defRPr sz="643" b="1"/>
            </a:lvl8pPr>
            <a:lvl9pPr marL="1469258" indent="0">
              <a:buNone/>
              <a:defRPr sz="64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9697" y="1906640"/>
            <a:ext cx="1561705" cy="28043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1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3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30" y="347980"/>
            <a:ext cx="1184791" cy="1217930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705" y="751541"/>
            <a:ext cx="1859697" cy="3709370"/>
          </a:xfrm>
        </p:spPr>
        <p:txBody>
          <a:bodyPr/>
          <a:lstStyle>
            <a:lvl1pPr>
              <a:defRPr sz="1285"/>
            </a:lvl1pPr>
            <a:lvl2pPr>
              <a:defRPr sz="1125"/>
            </a:lvl2pPr>
            <a:lvl3pPr>
              <a:defRPr sz="964"/>
            </a:lvl3pPr>
            <a:lvl4pPr>
              <a:defRPr sz="803"/>
            </a:lvl4pPr>
            <a:lvl5pPr>
              <a:defRPr sz="803"/>
            </a:lvl5pPr>
            <a:lvl6pPr>
              <a:defRPr sz="803"/>
            </a:lvl6pPr>
            <a:lvl7pPr>
              <a:defRPr sz="803"/>
            </a:lvl7pPr>
            <a:lvl8pPr>
              <a:defRPr sz="803"/>
            </a:lvl8pPr>
            <a:lvl9pPr>
              <a:defRPr sz="8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030" y="1565910"/>
            <a:ext cx="1184791" cy="2901042"/>
          </a:xfrm>
        </p:spPr>
        <p:txBody>
          <a:bodyPr/>
          <a:lstStyle>
            <a:lvl1pPr marL="0" indent="0">
              <a:buNone/>
              <a:defRPr sz="643"/>
            </a:lvl1pPr>
            <a:lvl2pPr marL="183657" indent="0">
              <a:buNone/>
              <a:defRPr sz="562"/>
            </a:lvl2pPr>
            <a:lvl3pPr marL="367314" indent="0">
              <a:buNone/>
              <a:defRPr sz="482"/>
            </a:lvl3pPr>
            <a:lvl4pPr marL="550972" indent="0">
              <a:buNone/>
              <a:defRPr sz="402"/>
            </a:lvl4pPr>
            <a:lvl5pPr marL="734629" indent="0">
              <a:buNone/>
              <a:defRPr sz="402"/>
            </a:lvl5pPr>
            <a:lvl6pPr marL="918286" indent="0">
              <a:buNone/>
              <a:defRPr sz="402"/>
            </a:lvl6pPr>
            <a:lvl7pPr marL="1101943" indent="0">
              <a:buNone/>
              <a:defRPr sz="402"/>
            </a:lvl7pPr>
            <a:lvl8pPr marL="1285601" indent="0">
              <a:buNone/>
              <a:defRPr sz="402"/>
            </a:lvl8pPr>
            <a:lvl9pPr marL="1469258" indent="0">
              <a:buNone/>
              <a:defRPr sz="4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5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30" y="347980"/>
            <a:ext cx="1184791" cy="1217930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705" y="751541"/>
            <a:ext cx="1859697" cy="3709370"/>
          </a:xfrm>
        </p:spPr>
        <p:txBody>
          <a:bodyPr anchor="t"/>
          <a:lstStyle>
            <a:lvl1pPr marL="0" indent="0">
              <a:buNone/>
              <a:defRPr sz="1285"/>
            </a:lvl1pPr>
            <a:lvl2pPr marL="183657" indent="0">
              <a:buNone/>
              <a:defRPr sz="1125"/>
            </a:lvl2pPr>
            <a:lvl3pPr marL="367314" indent="0">
              <a:buNone/>
              <a:defRPr sz="964"/>
            </a:lvl3pPr>
            <a:lvl4pPr marL="550972" indent="0">
              <a:buNone/>
              <a:defRPr sz="803"/>
            </a:lvl4pPr>
            <a:lvl5pPr marL="734629" indent="0">
              <a:buNone/>
              <a:defRPr sz="803"/>
            </a:lvl5pPr>
            <a:lvl6pPr marL="918286" indent="0">
              <a:buNone/>
              <a:defRPr sz="803"/>
            </a:lvl6pPr>
            <a:lvl7pPr marL="1101943" indent="0">
              <a:buNone/>
              <a:defRPr sz="803"/>
            </a:lvl7pPr>
            <a:lvl8pPr marL="1285601" indent="0">
              <a:buNone/>
              <a:defRPr sz="803"/>
            </a:lvl8pPr>
            <a:lvl9pPr marL="1469258" indent="0">
              <a:buNone/>
              <a:defRPr sz="80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030" y="1565910"/>
            <a:ext cx="1184791" cy="2901042"/>
          </a:xfrm>
        </p:spPr>
        <p:txBody>
          <a:bodyPr/>
          <a:lstStyle>
            <a:lvl1pPr marL="0" indent="0">
              <a:buNone/>
              <a:defRPr sz="643"/>
            </a:lvl1pPr>
            <a:lvl2pPr marL="183657" indent="0">
              <a:buNone/>
              <a:defRPr sz="562"/>
            </a:lvl2pPr>
            <a:lvl3pPr marL="367314" indent="0">
              <a:buNone/>
              <a:defRPr sz="482"/>
            </a:lvl3pPr>
            <a:lvl4pPr marL="550972" indent="0">
              <a:buNone/>
              <a:defRPr sz="402"/>
            </a:lvl4pPr>
            <a:lvl5pPr marL="734629" indent="0">
              <a:buNone/>
              <a:defRPr sz="402"/>
            </a:lvl5pPr>
            <a:lvl6pPr marL="918286" indent="0">
              <a:buNone/>
              <a:defRPr sz="402"/>
            </a:lvl6pPr>
            <a:lvl7pPr marL="1101943" indent="0">
              <a:buNone/>
              <a:defRPr sz="402"/>
            </a:lvl7pPr>
            <a:lvl8pPr marL="1285601" indent="0">
              <a:buNone/>
              <a:defRPr sz="402"/>
            </a:lvl8pPr>
            <a:lvl9pPr marL="1469258" indent="0">
              <a:buNone/>
              <a:defRPr sz="4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52" y="277902"/>
            <a:ext cx="316837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52" y="1389503"/>
            <a:ext cx="316837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51" y="4837890"/>
            <a:ext cx="826532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4326-2C5B-4A08-B630-9D6EF33B7B61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839" y="4837890"/>
            <a:ext cx="1239798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4392" y="4837890"/>
            <a:ext cx="826532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D1C0-EE16-4089-91E4-D5E07F3B4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67314" rtl="0" eaLnBrk="1" latinLnBrk="1" hangingPunct="1">
        <a:lnSpc>
          <a:spcPct val="90000"/>
        </a:lnSpc>
        <a:spcBef>
          <a:spcPct val="0"/>
        </a:spcBef>
        <a:buNone/>
        <a:defRPr sz="1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829" indent="-91829" algn="l" defTabSz="367314" rtl="0" eaLnBrk="1" latinLnBrk="1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486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2pPr>
      <a:lvl3pPr marL="459143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42800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826458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1010115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93772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377429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561087" indent="-91829" algn="l" defTabSz="367314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1pPr>
      <a:lvl2pPr marL="183657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2pPr>
      <a:lvl3pPr marL="367314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3pPr>
      <a:lvl4pPr marL="550972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734629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918286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01943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285601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469258" algn="l" defTabSz="367314" rtl="0" eaLnBrk="1" latinLnBrk="1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6512" y="1907255"/>
            <a:ext cx="3600450" cy="28532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54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832" y="462141"/>
            <a:ext cx="1608000" cy="555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RGB-Luminance Conversion</a:t>
            </a:r>
            <a:endParaRPr lang="ko-KR" altLang="en-US" sz="1254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>
            <a:off x="898831" y="213867"/>
            <a:ext cx="0" cy="2482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직사각형 5"/>
          <p:cNvSpPr/>
          <p:nvPr/>
        </p:nvSpPr>
        <p:spPr>
          <a:xfrm>
            <a:off x="914457" y="174268"/>
            <a:ext cx="433528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3" b="1" i="1" dirty="0">
                <a:latin typeface="+mn-ea"/>
                <a:cs typeface="Times New Roman" panose="02020603050405020304" pitchFamily="18" charset="0"/>
              </a:rPr>
              <a:t>S</a:t>
            </a:r>
            <a:endParaRPr lang="ko-KR" altLang="en-US" sz="1403" b="1" i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832" y="1264396"/>
            <a:ext cx="1608000" cy="555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Decomposition</a:t>
            </a:r>
          </a:p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254" b="1" dirty="0" err="1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Retinex</a:t>
            </a:r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/ WLSF)</a:t>
            </a:r>
            <a:endParaRPr lang="ko-KR" altLang="en-US" sz="1254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>
            <a:stCxn id="4" idx="2"/>
            <a:endCxn id="7" idx="0"/>
          </p:cNvCxnSpPr>
          <p:nvPr/>
        </p:nvCxnSpPr>
        <p:spPr>
          <a:xfrm>
            <a:off x="898831" y="1017614"/>
            <a:ext cx="0" cy="246776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/>
          <p:cNvSpPr/>
          <p:nvPr/>
        </p:nvSpPr>
        <p:spPr>
          <a:xfrm>
            <a:off x="914452" y="988972"/>
            <a:ext cx="473632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3" b="1" i="1" dirty="0">
                <a:latin typeface="+mn-ea"/>
                <a:cs typeface="Times New Roman" panose="02020603050405020304" pitchFamily="18" charset="0"/>
              </a:rPr>
              <a:t>L</a:t>
            </a:r>
            <a:endParaRPr lang="ko-KR" altLang="en-US" sz="1403" b="1" i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132" y="2162675"/>
            <a:ext cx="1608000" cy="6110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Selective Reflectance </a:t>
            </a:r>
            <a:b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Scaling</a:t>
            </a:r>
            <a:endParaRPr lang="ko-KR" altLang="en-US" sz="1254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67833" y="2162674"/>
            <a:ext cx="1608000" cy="6110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Virtual Illumination Generation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99110" y="1896427"/>
            <a:ext cx="473632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3" b="1" i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R</a:t>
            </a:r>
            <a:endParaRPr lang="ko-KR" altLang="en-US" sz="1403" b="1" i="1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34" y="1873116"/>
            <a:ext cx="473632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3" b="1" i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403" b="1" i="1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32" y="3146790"/>
            <a:ext cx="1608000" cy="608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Luminance Reproduction </a:t>
            </a:r>
            <a:endParaRPr lang="ko-KR" altLang="en-US" sz="1254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7774" y="2867714"/>
            <a:ext cx="473632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3" b="1" i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R’</a:t>
            </a:r>
            <a:endParaRPr lang="ko-KR" altLang="en-US" sz="1403" b="1" i="1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06193" y="2773704"/>
            <a:ext cx="0" cy="373084"/>
          </a:xfrm>
          <a:prstGeom prst="straightConnector1">
            <a:avLst/>
          </a:pr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1837022" y="4628975"/>
            <a:ext cx="1" cy="366483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직사각형 93"/>
          <p:cNvSpPr/>
          <p:nvPr/>
        </p:nvSpPr>
        <p:spPr>
          <a:xfrm>
            <a:off x="774748" y="4949265"/>
            <a:ext cx="2121177" cy="29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3" b="1" dirty="0"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Enhanced</a:t>
            </a:r>
            <a:r>
              <a:rPr lang="en-US" altLang="ko-KR" sz="1103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303" b="1" dirty="0"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Output Image</a:t>
            </a:r>
            <a:endParaRPr lang="ko-KR" altLang="en-US" sz="1303" b="1" dirty="0"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2316" y="-15666"/>
            <a:ext cx="1482638" cy="29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3" b="1" dirty="0"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Input Image</a:t>
            </a:r>
            <a:endParaRPr lang="ko-KR" altLang="en-US" sz="1303" b="1" dirty="0"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/>
          <p:cNvCxnSpPr>
            <a:stCxn id="7" idx="2"/>
            <a:endCxn id="11" idx="0"/>
          </p:cNvCxnSpPr>
          <p:nvPr/>
        </p:nvCxnSpPr>
        <p:spPr>
          <a:xfrm flipH="1">
            <a:off x="895134" y="1819875"/>
            <a:ext cx="3701" cy="342800"/>
          </a:xfrm>
          <a:prstGeom prst="straightConnector1">
            <a:avLst/>
          </a:pr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직사각형 44"/>
          <p:cNvSpPr/>
          <p:nvPr/>
        </p:nvSpPr>
        <p:spPr>
          <a:xfrm>
            <a:off x="498477" y="4018919"/>
            <a:ext cx="2646737" cy="6131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3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Image Synthesis &amp;</a:t>
            </a:r>
          </a:p>
          <a:p>
            <a:pPr algn="ctr"/>
            <a:r>
              <a:rPr lang="en-US" altLang="ko-KR" sz="1303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Tone Reproduction</a:t>
            </a:r>
            <a:endParaRPr lang="ko-KR" altLang="en-US" sz="1303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" name="꺾인 연결선 17"/>
          <p:cNvCxnSpPr>
            <a:stCxn id="7" idx="3"/>
            <a:endCxn id="12" idx="0"/>
          </p:cNvCxnSpPr>
          <p:nvPr/>
        </p:nvCxnSpPr>
        <p:spPr>
          <a:xfrm>
            <a:off x="1702834" y="1542138"/>
            <a:ext cx="1069001" cy="620537"/>
          </a:xfrm>
          <a:prstGeom prst="bentConnector2">
            <a:avLst/>
          </a:pr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직사각형 37"/>
          <p:cNvSpPr/>
          <p:nvPr/>
        </p:nvSpPr>
        <p:spPr>
          <a:xfrm>
            <a:off x="1965831" y="3147545"/>
            <a:ext cx="1608000" cy="6110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Weight Map</a:t>
            </a:r>
          </a:p>
          <a:p>
            <a:pPr algn="ctr"/>
            <a:r>
              <a:rPr lang="en-US" altLang="ko-KR" sz="1254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Times New Roman" panose="02020603050405020304" pitchFamily="18" charset="0"/>
              </a:rPr>
              <a:t>Generation</a:t>
            </a:r>
            <a:endParaRPr lang="ko-KR" altLang="en-US" sz="1254" b="1" dirty="0">
              <a:solidFill>
                <a:schemeClr val="tx1"/>
              </a:solidFill>
              <a:latin typeface="Bell MT" panose="02020503060305020303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67030" y="2785792"/>
            <a:ext cx="473632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3" b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3" b="1" i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I </a:t>
            </a:r>
            <a:r>
              <a:rPr lang="en-US" altLang="ko-KR" sz="1403" b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ko-KR" altLang="en-US" sz="1403" b="1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6" name="꺾인 연결선 45"/>
          <p:cNvCxnSpPr>
            <a:stCxn id="12" idx="2"/>
          </p:cNvCxnSpPr>
          <p:nvPr/>
        </p:nvCxnSpPr>
        <p:spPr>
          <a:xfrm rot="5400000">
            <a:off x="1807924" y="2179000"/>
            <a:ext cx="369206" cy="155861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직선 화살표 연결선 39"/>
          <p:cNvCxnSpPr>
            <a:stCxn id="12" idx="2"/>
            <a:endCxn id="38" idx="0"/>
          </p:cNvCxnSpPr>
          <p:nvPr/>
        </p:nvCxnSpPr>
        <p:spPr>
          <a:xfrm flipH="1">
            <a:off x="2769831" y="2773704"/>
            <a:ext cx="2002" cy="373842"/>
          </a:xfrm>
          <a:prstGeom prst="straightConnector1">
            <a:avLst/>
          </a:pr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직사각형 51"/>
          <p:cNvSpPr/>
          <p:nvPr/>
        </p:nvSpPr>
        <p:spPr>
          <a:xfrm>
            <a:off x="2767030" y="3728841"/>
            <a:ext cx="473632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3" b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3" b="1" i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w </a:t>
            </a:r>
            <a:r>
              <a:rPr lang="en-US" altLang="ko-KR" sz="1403" b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ko-KR" altLang="en-US" sz="1403" b="1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773141" y="3762638"/>
            <a:ext cx="0" cy="256282"/>
          </a:xfrm>
          <a:prstGeom prst="straightConnector1">
            <a:avLst/>
          </a:pr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직사각형 54"/>
          <p:cNvSpPr/>
          <p:nvPr/>
        </p:nvSpPr>
        <p:spPr>
          <a:xfrm>
            <a:off x="976405" y="3724441"/>
            <a:ext cx="473632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3" b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sz="1403" b="1" i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L </a:t>
            </a:r>
            <a:r>
              <a:rPr lang="en-US" altLang="ko-KR" sz="1403" b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ko-KR" altLang="en-US" sz="1403" b="1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76405" y="3762638"/>
            <a:ext cx="0" cy="256282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직사각형 62"/>
          <p:cNvSpPr/>
          <p:nvPr/>
        </p:nvSpPr>
        <p:spPr>
          <a:xfrm>
            <a:off x="1821842" y="4745156"/>
            <a:ext cx="433528" cy="30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3" b="1" i="1" dirty="0">
                <a:latin typeface="+mn-ea"/>
                <a:cs typeface="Times New Roman" panose="02020603050405020304" pitchFamily="18" charset="0"/>
              </a:rPr>
              <a:t>S’</a:t>
            </a:r>
            <a:endParaRPr lang="ko-KR" altLang="en-US" sz="1403" b="1" i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45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Bell MT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JASON PARK</dc:creator>
  <cp:lastModifiedBy>JASON PARK</cp:lastModifiedBy>
  <cp:revision>14</cp:revision>
  <cp:lastPrinted>2017-01-20T06:18:48Z</cp:lastPrinted>
  <dcterms:created xsi:type="dcterms:W3CDTF">2017-01-20T05:10:20Z</dcterms:created>
  <dcterms:modified xsi:type="dcterms:W3CDTF">2017-02-06T07:33:36Z</dcterms:modified>
</cp:coreProperties>
</file>