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c05b96b1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c05b96b1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c05b96b1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c05b96b1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c05b96b1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c05b96b1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c05b96b1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c05b96b1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c05b96b1f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c05b96b1f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c05b96b1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c05b96b1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c05b96b1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c05b96b1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c05b96b1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c05b96b1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c05b96b1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c05b96b1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c05b96b1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c05b96b1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c05b96b1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c05b96b1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c05b96b1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c05b96b1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c05b96b1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c05b96b1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c05b96b1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c05b96b1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c05b96b1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c05b96b1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c05b96b1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c05b96b1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c05b96b1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c05b96b1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c05b96b1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c05b96b1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aws.amazon.com/deepracer/latest/developerguide/awsracerdg.pdf" TargetMode="External"/><Relationship Id="rId4" Type="http://schemas.openxmlformats.org/officeDocument/2006/relationships/hyperlink" Target="https://docs.aws.amazon.com/deepracer/latest/developerguide/deepracer-reward-function-input.html" TargetMode="External"/><Relationship Id="rId5" Type="http://schemas.openxmlformats.org/officeDocument/2006/relationships/hyperlink" Target="https://www.youtube.com/watch?v=8uaUaPIU8_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DeepRacer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Avoidance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Caldwell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Reinforcement Learning Process</a:t>
            </a:r>
            <a:endParaRPr sz="3000"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675" y="1419950"/>
            <a:ext cx="70485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Positive Training</a:t>
            </a:r>
            <a:endParaRPr sz="3000"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00" y="1521800"/>
            <a:ext cx="3915725" cy="315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650" y="294000"/>
            <a:ext cx="3970024" cy="111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2650" y="1521800"/>
            <a:ext cx="3970017" cy="31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Slower</a:t>
            </a:r>
            <a:r>
              <a:rPr lang="en" sz="3000"/>
              <a:t> Training</a:t>
            </a:r>
            <a:endParaRPr sz="3000"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950" y="294022"/>
            <a:ext cx="3915725" cy="111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950" y="1521800"/>
            <a:ext cx="3915725" cy="315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250" y="1521800"/>
            <a:ext cx="4082832" cy="31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Negative</a:t>
            </a:r>
            <a:r>
              <a:rPr lang="en" sz="3000"/>
              <a:t> </a:t>
            </a:r>
            <a:r>
              <a:rPr lang="en" sz="3000"/>
              <a:t>Training</a:t>
            </a:r>
            <a:endParaRPr sz="3000"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200" y="294010"/>
            <a:ext cx="3915725" cy="111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525" y="1508625"/>
            <a:ext cx="3882188" cy="313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8201" y="1508625"/>
            <a:ext cx="3915725" cy="3131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Project’s </a:t>
            </a:r>
            <a:r>
              <a:rPr lang="en" sz="3000"/>
              <a:t>Budget</a:t>
            </a:r>
            <a:endParaRPr sz="3000"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1297500" y="1201250"/>
            <a:ext cx="7416900" cy="22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$100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Evaluate progress after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Free trial had expired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Every $25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Spent $28.62 total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Some examples online would cost $10k+ to replicate</a:t>
            </a:r>
            <a:endParaRPr sz="1800"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75" y="3332026"/>
            <a:ext cx="7416950" cy="8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Convolutional Neural Network</a:t>
            </a:r>
            <a:endParaRPr sz="3000"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525" y="1107900"/>
            <a:ext cx="6838850" cy="30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Evaluation</a:t>
            </a:r>
            <a:endParaRPr sz="3000"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025" y="1935925"/>
            <a:ext cx="6791851" cy="30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 txBox="1"/>
          <p:nvPr/>
        </p:nvSpPr>
        <p:spPr>
          <a:xfrm>
            <a:off x="1443075" y="1112550"/>
            <a:ext cx="6764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models passed evaluation (3 laps without crashing)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Most complicated and best performing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1297500" y="1273775"/>
            <a:ext cx="70389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4 models passed evaluation (3 laps without crashing)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 in time trials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 in object avoidance with 2 fixed objects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Only 29% of project’s budget was used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Important Setup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Discount factor for hyperparameters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Stereo camera for sensors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Waypoints and objects_location for parameters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Next Steps</a:t>
            </a:r>
            <a:endParaRPr sz="3000"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Setup environments with lower training costs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Local setup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Using individual AWS services and spot pricing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Create optimal waypoints for left and right lanes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Evaluate </a:t>
            </a:r>
            <a:r>
              <a:rPr lang="en" sz="1800"/>
              <a:t>more scenarios</a:t>
            </a:r>
            <a:r>
              <a:rPr lang="en" sz="1800"/>
              <a:t> after longer training times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Questions?</a:t>
            </a:r>
            <a:endParaRPr sz="3000"/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References: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AWS (2021).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AWS DeepRacer Developer Guide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AWS (2021).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Input Parameters of the AWS DeepRacer Reward Function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Kesha Williams (2020).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Get rolling with machine learning on AWS DeepRacer</a:t>
            </a:r>
            <a:r>
              <a:rPr lang="en" sz="1400"/>
              <a:t>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Executive Summary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23 models were trained from 15 </a:t>
            </a:r>
            <a:r>
              <a:rPr lang="en" sz="1800"/>
              <a:t>minutes to 3 hours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Some were also cloned from earlier versions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4 models passed evaluation (3 laps without crashing)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2 in time trials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2 in object avoidance with 2 fixed objects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Only 29% of project’s budget was used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AWS DeepRacer </a:t>
            </a:r>
            <a:r>
              <a:rPr lang="en" sz="3000"/>
              <a:t>Architecture</a:t>
            </a:r>
            <a:endParaRPr sz="3000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475" y="1643338"/>
            <a:ext cx="4556601" cy="256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SageMaker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S3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RoboMaker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CloudWatch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Tracks</a:t>
            </a:r>
            <a:endParaRPr sz="30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AWS Summit Raceway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provides a solid training warm up.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Oval Track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good choice for getting started.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re:Invent 2018 Wide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it to get started with object avoidance.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Race Types</a:t>
            </a:r>
            <a:endParaRPr sz="30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Time trial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Object avoidance</a:t>
            </a:r>
            <a:endParaRPr sz="18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050" y="538825"/>
            <a:ext cx="4736125" cy="36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Hyperparameters</a:t>
            </a:r>
            <a:endParaRPr sz="3000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749750" y="1567550"/>
            <a:ext cx="3951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Gradient descent batch size: 64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Entropy: 0.01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Discount factor: 0.5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Loss type: Huber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Learning rate: 0.0003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" name="Google Shape;168;p18"/>
          <p:cNvSpPr txBox="1"/>
          <p:nvPr>
            <p:ph idx="2" type="body"/>
          </p:nvPr>
        </p:nvSpPr>
        <p:spPr>
          <a:xfrm>
            <a:off x="4933225" y="1567550"/>
            <a:ext cx="3636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Number of experience episodes between each policy-updating iteration: 20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Number of epochs: 10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Vehicle Sensors</a:t>
            </a:r>
            <a:endParaRPr sz="3000"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</a:t>
            </a:r>
            <a:r>
              <a:rPr lang="en" sz="1800"/>
              <a:t>mages are converted into greyscale.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Camera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lowest cost sensor solution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Stereo camera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generate depth information of objects on track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LIDAR sensor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light detection and ranging sensor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continuous visibility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Reward Functions</a:t>
            </a:r>
            <a:endParaRPr sz="3000"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Lambda functions written in Python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several to train the different models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best performing model combined multiple examples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Input Parameters</a:t>
            </a:r>
            <a:endParaRPr sz="3000"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all_wheels_on_track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closest_objects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distance_from_center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heading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is_left_of_center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is_reversed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objects_location</a:t>
            </a:r>
            <a:endParaRPr sz="1800"/>
          </a:p>
        </p:txBody>
      </p:sp>
      <p:sp>
        <p:nvSpPr>
          <p:cNvPr id="187" name="Google Shape;187;p2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objects_left_of_center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progress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steering_angle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track_width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waypoints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x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