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05b96b1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05b96b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c05b96b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c05b96b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05b96b1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c05b96b1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05b96b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05b96b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05b96b1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c05b96b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05b96b1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c05b96b1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05b96b1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c05b96b1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c05b96b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c05b96b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c05b96b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c05b96b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c05b96b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c05b96b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05b96b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05b96b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05b96b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05b96b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c05b96b1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c05b96b1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f4852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f4852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f4852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f4852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c05b96b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c05b96b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05b96b1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05b96b1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05b96b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05b96b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05b96b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05b96b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05b96b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05b96b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aws.amazon.com/deepracer/latest/developerguide/awsracerdg.pdf" TargetMode="External"/><Relationship Id="rId4" Type="http://schemas.openxmlformats.org/officeDocument/2006/relationships/hyperlink" Target="https://docs.aws.amazon.com/deepracer/latest/developerguide/deepracer-reward-function-input.html" TargetMode="External"/><Relationship Id="rId5" Type="http://schemas.openxmlformats.org/officeDocument/2006/relationships/hyperlink" Target="https://www.youtube.com/watch?v=8uaUaPIU8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DeepRacer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Avoidance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Caldwell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Reward Functions</a:t>
            </a:r>
            <a:endParaRPr sz="30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 functions written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several to train the different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best performing model combined multiple examples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Parameters</a:t>
            </a:r>
            <a:endParaRPr sz="30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all_wheels_on_track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closest_objects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distance_from_center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is_reversed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objects_location</a:t>
            </a:r>
            <a:endParaRPr sz="1800"/>
          </a:p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steering_angle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track_width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waypoints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Reinforcement Learning Process</a:t>
            </a:r>
            <a:endParaRPr sz="30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75" y="1419950"/>
            <a:ext cx="7048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Positive Training</a:t>
            </a:r>
            <a:endParaRPr sz="30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" y="1521800"/>
            <a:ext cx="3915725" cy="315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294000"/>
            <a:ext cx="3970024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650" y="1521800"/>
            <a:ext cx="3970017" cy="31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Slower</a:t>
            </a:r>
            <a:r>
              <a:rPr lang="en" sz="3000"/>
              <a:t> Training</a:t>
            </a:r>
            <a:endParaRPr sz="30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50" y="294022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950" y="1521800"/>
            <a:ext cx="3915725" cy="315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0" y="1521800"/>
            <a:ext cx="4082832" cy="3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Negative</a:t>
            </a:r>
            <a:r>
              <a:rPr lang="en" sz="3000"/>
              <a:t> </a:t>
            </a:r>
            <a:r>
              <a:rPr lang="en" sz="3000"/>
              <a:t>Training</a:t>
            </a:r>
            <a:endParaRPr sz="30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200" y="294010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5" y="1508625"/>
            <a:ext cx="3882188" cy="313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201" y="1508625"/>
            <a:ext cx="3915725" cy="313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Project’s </a:t>
            </a:r>
            <a:r>
              <a:rPr lang="en" sz="3000"/>
              <a:t>Budget</a:t>
            </a:r>
            <a:endParaRPr sz="3000"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201250"/>
            <a:ext cx="7416900" cy="22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progress after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Free trial had expired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 $25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Spent $28.62 total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examples online would cost $10k+ to replicate</a:t>
            </a:r>
            <a:endParaRPr sz="18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75" y="3332026"/>
            <a:ext cx="7416950" cy="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</a:t>
            </a:r>
            <a:endParaRPr sz="3000"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25" y="1107900"/>
            <a:ext cx="6838850" cy="30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</a:t>
            </a:r>
            <a:endParaRPr sz="3000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25" y="1935925"/>
            <a:ext cx="6791851" cy="30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443075" y="1112550"/>
            <a:ext cx="676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models passed evaluation (3 laps without crashing)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complicated and best performing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273775"/>
            <a:ext cx="70389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models passed evaluation (3 laps without crashing)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time trials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object avoidance with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29% of project’s budget was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Discount factor for hyperparameters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Stereo camera for sensors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Waypoints and objects_location for parameters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23 models were trained from 15 </a:t>
            </a:r>
            <a:r>
              <a:rPr lang="en" sz="1800"/>
              <a:t>minutes to 3 hours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were also cloned from earlier versions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4 models passed evaluation (3 laps without crashing)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in time trials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in object avoidance with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29% of project’s budget was used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Steps</a:t>
            </a:r>
            <a:endParaRPr sz="30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Setup environments with lower training costs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Local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individual AWS services and spot pricing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optimal waypoints for left and right lanes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Evaluate </a:t>
            </a:r>
            <a:r>
              <a:rPr lang="en" sz="1800"/>
              <a:t>more scenarios</a:t>
            </a:r>
            <a:r>
              <a:rPr lang="en" sz="1800"/>
              <a:t> after longer training times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AWS DeepRacer Developer Guide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Input Parameters of the AWS DeepRacer Reward Function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Kesha Williams (2020).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Get rolling with machine learning on AWS DeepRacer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to explore reinforcement learning and to build autonomous driving applications.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Consists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Console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Vehicle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League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 Console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Graphical user interface.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 a reinforcement learning model with a specified reward function, optimization algorithm, environment, and hyperparameters.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Choose a simulated track to train and evaluate a model by using SageMaker and AWS RoboMaker.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Clone a trained model to optimize your model's performance.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 </a:t>
            </a:r>
            <a:r>
              <a:rPr lang="en" sz="3000"/>
              <a:t>Architecture</a:t>
            </a:r>
            <a:endParaRPr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643338"/>
            <a:ext cx="4556601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SageMaker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CloudWatch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Tracks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AWS Summit Raceway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solid training warm up.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Oval Track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choice for getting started.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re:Invent 2018 Wide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it to get started with object avoidance.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Race Types</a:t>
            </a:r>
            <a:endParaRPr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trial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avoidance</a:t>
            </a:r>
            <a:endParaRPr sz="1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50" y="538825"/>
            <a:ext cx="4736125" cy="3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Hyperparameters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749750" y="1567550"/>
            <a:ext cx="395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Gradient descent batch size: 64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Entropy: 0.01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Discount factor: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Loss type: Huber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rate: 0.0003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933225" y="1567550"/>
            <a:ext cx="36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experience episodes between each policy-updating iteration: 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epochs: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Vehicle Sensors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mages are converted into greyscale.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lowest cost sensor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Stereo 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generate depth information of objects on 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LIDAR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light detection and ranging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continuous visibility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