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ADEC26-C228-4144-AFB3-45B4622913E4}">
  <a:tblStyle styleId="{30ADEC26-C228-4144-AFB3-45B462291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1964df7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a1964df7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a1964df7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a1964df7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a1964df7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a1964df7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1964df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a1964df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a1964df7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a1964df7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1964df7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a1964df7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1964df7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a1964df7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1964df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a1964df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1964df7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a1964df7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a1964df7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a1964df7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a1964df7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a1964df7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geoffreygeo/income-prediction-with-census-dat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Income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869725" y="3692350"/>
            <a:ext cx="33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Analysis from </a:t>
            </a:r>
            <a:r>
              <a:rPr lang="en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Income Prediction with Census Data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by Geoffrey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TensorFlow Model</a:t>
            </a:r>
            <a:endParaRPr sz="3600"/>
          </a:p>
        </p:txBody>
      </p:sp>
      <p:graphicFrame>
        <p:nvGraphicFramePr>
          <p:cNvPr id="192" name="Google Shape;192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{30ADEC26-C228-4144-AFB3-45B4622913E4}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Layer (type)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Output Shape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Param #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flatten_1 (Flatten)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(None, 104)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dense_3 (Dense)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(None, 52)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5460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dense_4 (Dense)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(None, 22)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dense_5 (Dense)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(None, 2)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2"/>
          <p:cNvSpPr txBox="1"/>
          <p:nvPr/>
        </p:nvSpPr>
        <p:spPr>
          <a:xfrm>
            <a:off x="1013900" y="3774375"/>
            <a:ext cx="347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 params: 6,672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Trainable params: 6,672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Non-trainable params: 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623125" y="30780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75.41</a:t>
            </a:r>
            <a:r>
              <a:rPr lang="en"/>
              <a:t>%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874750" y="14886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score of TensorFlow Model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125" y="1949624"/>
            <a:ext cx="3401839" cy="21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Summary</a:t>
            </a:r>
            <a:endParaRPr sz="3600"/>
          </a:p>
        </p:txBody>
      </p:sp>
      <p:graphicFrame>
        <p:nvGraphicFramePr>
          <p:cNvPr id="206" name="Google Shape;206;p24"/>
          <p:cNvGraphicFramePr/>
          <p:nvPr/>
        </p:nvGraphicFramePr>
        <p:xfrm>
          <a:off x="9118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{30ADEC26-C228-4144-AFB3-45B4622913E4}</a:tableStyleId>
              </a:tblPr>
              <a:tblGrid>
                <a:gridCol w="1213275"/>
                <a:gridCol w="1213275"/>
                <a:gridCol w="1213275"/>
                <a:gridCol w="1213275"/>
                <a:gridCol w="1213275"/>
                <a:gridCol w="12132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Naive Bayes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TensorFlow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81.06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78.74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76.44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83.50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75.41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 Feature is Income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 Weight (fnlwgt)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Education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Educational-Num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Marital-Status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Occupation</a:t>
            </a:r>
            <a:endParaRPr sz="1800"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Relationship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Capital-Gain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Capital-Loss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Hours per week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Native Country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50" y="152400"/>
            <a:ext cx="70623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50" y="152400"/>
            <a:ext cx="74475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Training The Models</a:t>
            </a:r>
            <a:endParaRPr sz="36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Decision Tree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Naive Bayes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K-Nearest Neighbor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Regression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623125" y="30780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81.06%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874750" y="14886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score of Decision Tree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-1957" t="0"/>
          <a:stretch/>
        </p:blipFill>
        <p:spPr>
          <a:xfrm>
            <a:off x="1780600" y="1913750"/>
            <a:ext cx="3029875" cy="2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623125" y="30780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78.74%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874750" y="14886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score of </a:t>
            </a:r>
            <a:r>
              <a:rPr lang="en"/>
              <a:t>Naive Bayes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75" y="1979224"/>
            <a:ext cx="2357896" cy="21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623125" y="30780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76.44</a:t>
            </a:r>
            <a:r>
              <a:rPr lang="en"/>
              <a:t>%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874750" y="14886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score of </a:t>
            </a:r>
            <a:r>
              <a:rPr lang="en"/>
              <a:t>K-Nearest Neighbor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475" y="2031024"/>
            <a:ext cx="2343535" cy="21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623125" y="30780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83.50</a:t>
            </a:r>
            <a:r>
              <a:rPr lang="en"/>
              <a:t>%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874750" y="14886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score of </a:t>
            </a:r>
            <a:r>
              <a:rPr lang="en"/>
              <a:t>Linear Regression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0" y="1964449"/>
            <a:ext cx="2349565" cy="21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