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b22954a9f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b22954a9f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b22954a9f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b22954a9f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F1-score is good for uneven class distribution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is also why switched to use precision-recall curve instead of ROC-curve.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b22954a9f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b22954a9f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b22954a9f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b22954a9f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b22954a9f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b22954a9f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b22954a9f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b22954a9f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b22954a9f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b22954a9f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b22954a9f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b22954a9f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b22954a9f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b22954a9f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b22954a9f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b22954a9f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b22954a9f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b22954a9f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Can use with derivative-based methods such as gradient descent.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b22954a9f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b22954a9f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b22954a9f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b22954a9f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b22954a9f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b22954a9f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igmoidal.io/recommender-systems-recommendation-engin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013900"/>
            <a:ext cx="5017500" cy="2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Grocery </a:t>
            </a:r>
            <a:r>
              <a:rPr lang="en"/>
              <a:t>Recommendation</a:t>
            </a:r>
            <a:r>
              <a:rPr lang="en"/>
              <a:t> System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Presented by Jason Caldwell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Lato"/>
                <a:ea typeface="Lato"/>
                <a:cs typeface="Lato"/>
                <a:sym typeface="Lato"/>
              </a:rPr>
              <a:t>Hybrid Model - Version 3</a:t>
            </a:r>
            <a:endParaRPr sz="3600"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Combined both content-based and collaborative filtering.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During training, the RMSE was 0.2027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During testing, the RMSE was 1.1413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Was the best overall model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Additional </a:t>
            </a:r>
            <a:r>
              <a:rPr lang="en" sz="3600"/>
              <a:t>Evaluation Metrics</a:t>
            </a:r>
            <a:endParaRPr sz="3600"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v3 f</a:t>
            </a:r>
            <a:r>
              <a:rPr lang="en" sz="1800"/>
              <a:t>urther improved by: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Only including predicted 5-star recommendations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Returning just 10 random samples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Accuracy: 60-90%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Best weighted averages were: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Precision: 0.81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Recall: 0.90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F1-score: 0.85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Biggest Challenges</a:t>
            </a:r>
            <a:endParaRPr sz="3600"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Limiting the scope of the project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Analyzed just a subset of grocery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Only evaluated the models discussed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Significantly more data cleaning than expected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Refactored example tutorial</a:t>
            </a:r>
            <a:r>
              <a:rPr lang="en" sz="1800"/>
              <a:t> from Python 2 to Python 3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575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Possible Future Next Steps</a:t>
            </a:r>
            <a:endParaRPr sz="3600"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Train version 3 on even more data. </a:t>
            </a:r>
            <a:endParaRPr sz="2100"/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Deploy into production with a serverless architecture; such as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3194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Perform A/B testing to </a:t>
            </a:r>
            <a:r>
              <a:rPr lang="en" sz="2100"/>
              <a:t>quantify</a:t>
            </a:r>
            <a:r>
              <a:rPr lang="en" sz="2100"/>
              <a:t> the </a:t>
            </a:r>
            <a:r>
              <a:rPr lang="en" sz="2100"/>
              <a:t>recommendations</a:t>
            </a:r>
            <a:r>
              <a:rPr lang="en" sz="2100"/>
              <a:t> value.</a:t>
            </a:r>
            <a:endParaRPr sz="2100"/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Adjust to new data, the user’s behavior, and purchases over time.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175" y="2203200"/>
            <a:ext cx="588645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Summary</a:t>
            </a:r>
            <a:endParaRPr sz="3600"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Recommendation systems i</a:t>
            </a:r>
            <a:r>
              <a:rPr lang="en" sz="1800"/>
              <a:t>mprove customer retention, increase sales, and help form customer habits.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A hybrid model using both content-based and collaborative filtering provided the best recommendations with an accuracy of 60-90%.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Questions</a:t>
            </a:r>
            <a:endParaRPr sz="3600"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1297500" y="2411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S</a:t>
            </a:r>
            <a:r>
              <a:rPr lang="en" sz="1800"/>
              <a:t>igmoidal.io (</a:t>
            </a:r>
            <a:r>
              <a:rPr lang="en" sz="1800"/>
              <a:t>2017). AI &amp; Machine Learning Consulting.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Recommendation Systems - How Companies are Making Money</a:t>
            </a:r>
            <a:r>
              <a:rPr lang="en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Executive Summary</a:t>
            </a:r>
            <a:endParaRPr sz="3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5799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Question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r>
              <a:rPr lang="en" sz="1800"/>
              <a:t>hat type of machine learning models provide the most accurate recommendations?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Answer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A hybrid model using both content-based and collaborative filtering achieved an accuracy of 60-90%.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Systems </a:t>
            </a:r>
            <a:r>
              <a:rPr baseline="30000" lang="en"/>
              <a:t>1</a:t>
            </a:r>
            <a:r>
              <a:rPr lang="en"/>
              <a:t> </a:t>
            </a:r>
            <a:endParaRPr baseline="300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are they?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Machine learning models /  AI algorithms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 Big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Suggest additional products to consumers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Benefits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Improve customer retention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Increase sales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Form habits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</a:t>
            </a:r>
            <a:r>
              <a:rPr baseline="30000" lang="en"/>
              <a:t>1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227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Generates </a:t>
            </a:r>
            <a:r>
              <a:rPr lang="en" sz="1800"/>
              <a:t>35% of revenue from recommendation systems.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2016, yearly sales volume was 135.99 billion.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75" y="2213176"/>
            <a:ext cx="8059377" cy="2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Project Scope</a:t>
            </a:r>
            <a:endParaRPr sz="36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30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Companies use many types of recommendation systems.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This project analyzed: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Hard-coded baselines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Simple means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</a:t>
            </a:r>
            <a:r>
              <a:rPr lang="en" sz="1800"/>
              <a:t>ontent-based filtering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Collaborative filtering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Custom similarity functions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Hybrid of the above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Evaluation Metrics</a:t>
            </a:r>
            <a:endParaRPr sz="36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Root Mean Square Error (RMSE) for all models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measures the average magnitude of the error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very easy to differentiate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gives a relatively high weight to large errors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Baseline - Version 0</a:t>
            </a:r>
            <a:endParaRPr sz="3600"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Hard coded various ratings for all recommendations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value of 4 had best results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RMSE of 1.1813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Want all future models to improve upon this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Lato"/>
                <a:ea typeface="Lato"/>
                <a:cs typeface="Lato"/>
                <a:sym typeface="Lato"/>
              </a:rPr>
              <a:t>Simple Mean</a:t>
            </a:r>
            <a:r>
              <a:rPr lang="en" sz="3600">
                <a:latin typeface="Lato"/>
                <a:ea typeface="Lato"/>
                <a:cs typeface="Lato"/>
                <a:sym typeface="Lato"/>
              </a:rPr>
              <a:t> - Version 1</a:t>
            </a:r>
            <a:endParaRPr sz="3600"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Collaborative mean - average of users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Content mean - average of products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Collaborative mean was best with RMSE of 1.5540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However, these were the worst performing models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Lato"/>
                <a:ea typeface="Lato"/>
                <a:cs typeface="Lato"/>
                <a:sym typeface="Lato"/>
              </a:rPr>
              <a:t>Similarity Functions</a:t>
            </a:r>
            <a:r>
              <a:rPr lang="en" sz="3600">
                <a:latin typeface="Lato"/>
                <a:ea typeface="Lato"/>
                <a:cs typeface="Lato"/>
                <a:sym typeface="Lato"/>
              </a:rPr>
              <a:t> - Version 2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Included calculations: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Pearson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Euclidean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Best RMSE of 1.2234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Cosine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Jaccard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5" name="Google Shape;185;p2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all cases, they were: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very close to one another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better than v1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worse than the best baseline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