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A0A8E80-2B69-4CD2-B974-B55B40816A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8A01E7C-2C5F-4669-BEAB-1F26ABD207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1/3/2023 7:33:55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asters">
            <a:extLst>
              <a:ext uri="{FF2B5EF4-FFF2-40B4-BE49-F238E27FC236}">
                <a16:creationId xmlns:a16="http://schemas.microsoft.com/office/drawing/2014/main" id="{0EDDF2E0-6EB4-4C4A-AA5F-7B8ECAD167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" b="2924"/>
          <a:stretch/>
        </p:blipFill>
        <p:spPr>
          <a:xfrm>
            <a:off x="192224" y="0"/>
            <a:ext cx="5434319" cy="306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emorial 2">
            <a:extLst>
              <a:ext uri="{FF2B5EF4-FFF2-40B4-BE49-F238E27FC236}">
                <a16:creationId xmlns:a16="http://schemas.microsoft.com/office/drawing/2014/main" id="{2FBDDF44-8E3B-4B8D-935F-B6660D961C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5" b="2814"/>
          <a:stretch/>
        </p:blipFill>
        <p:spPr>
          <a:xfrm>
            <a:off x="0" y="211969"/>
            <a:ext cx="6699281" cy="350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Dashboard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</dc:title>
  <dc:creator/>
  <cp:lastModifiedBy>Jason Carless</cp:lastModifiedBy>
  <cp:revision>1</cp:revision>
  <dcterms:created xsi:type="dcterms:W3CDTF">2023-01-04T01:33:55Z</dcterms:created>
  <dcterms:modified xsi:type="dcterms:W3CDTF">2023-01-04T01:38:13Z</dcterms:modified>
</cp:coreProperties>
</file>