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197860" y="4137025"/>
            <a:ext cx="5784850" cy="7296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Crypto lib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197860" y="3298190"/>
            <a:ext cx="1427480" cy="7296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PSI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JasonCeng</dc:creator>
  <cp:lastModifiedBy>钊创</cp:lastModifiedBy>
  <cp:revision>2</cp:revision>
  <dcterms:created xsi:type="dcterms:W3CDTF">2022-01-04T08:57:00Z</dcterms:created>
  <dcterms:modified xsi:type="dcterms:W3CDTF">2022-01-05T01:56:48Z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AE056E18C60F443DA8B65D733DB6630E</vt:lpwstr>
  </property>
  <property fmtid="{D5CDD505-2E9C-101B-9397-08002B2CF9AE}" pid="3" name="KSOProductBuildVer">
    <vt:lpwstr>2052-11.1.0.11194</vt:lpwstr>
  </property>
</Properties>
</file>