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aveSubsetFonts="1" strictFirstAndLastChars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s2+mUqbPyYjpk+qQAAj/dIZi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1" Target="slides/slide17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18" Target="slides/slide14.xml" Type="http://schemas.openxmlformats.org/officeDocument/2006/relationships/slide"/><Relationship Id="rId17" Target="slides/slide13.xml" Type="http://schemas.openxmlformats.org/officeDocument/2006/relationships/slide"/><Relationship Id="rId16" Target="slides/slide12.xml" Type="http://schemas.openxmlformats.org/officeDocument/2006/relationships/slide"/><Relationship Id="rId15" Target="slides/slide11.xml" Type="http://schemas.openxmlformats.org/officeDocument/2006/relationships/slide"/><Relationship Id="rId14" Target="slides/slide10.xml" Type="http://schemas.openxmlformats.org/officeDocument/2006/relationships/slide"/><Relationship Id="rId13" Target="slides/slide9.xml" Type="http://schemas.openxmlformats.org/officeDocument/2006/relationships/slide"/><Relationship Id="rId12" Target="slides/slide8.xml" Type="http://schemas.openxmlformats.org/officeDocument/2006/relationships/slide"/><Relationship Id="rId11" Target="slides/slide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22" Target="metadata" Type="http://customschemas.google.com/relationships/presentationmetadata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algn="ctr"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algn="ctr"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algn="ctr"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algn="ctr"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algn="ctr"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algn="ctr"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algn="ctr"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algn="ctr"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318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algn="l" indent="-4064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algn="l" indent="-3810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algn="l" indent="-355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algn="l" indent="-355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algn="l" indent="-355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i="0" strike="noStrike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36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29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34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4" Target="../media/image33.png" Type="http://schemas.openxmlformats.org/officeDocument/2006/relationships/image"/><Relationship Id="rId3" Target="../media/image42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5" Target="../media/image40.png" Type="http://schemas.openxmlformats.org/officeDocument/2006/relationships/image"/><Relationship Id="rId4" Target="../media/image39.png" Type="http://schemas.openxmlformats.org/officeDocument/2006/relationships/image"/><Relationship Id="rId3" Target="../media/image41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5" Target="../media/image35.png" Type="http://schemas.openxmlformats.org/officeDocument/2006/relationships/image"/><Relationship Id="rId4" Target="../media/image38.png" Type="http://schemas.openxmlformats.org/officeDocument/2006/relationships/image"/><Relationship Id="rId3" Target="../media/image37.pn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7" Target="../media/image26.png" Type="http://schemas.openxmlformats.org/officeDocument/2006/relationships/image"/><Relationship Id="rId6" Target="../media/image24.png" Type="http://schemas.openxmlformats.org/officeDocument/2006/relationships/image"/><Relationship Id="rId5" Target="../media/image31.png" Type="http://schemas.openxmlformats.org/officeDocument/2006/relationships/image"/><Relationship Id="rId4" Target="../media/image20.png" Type="http://schemas.openxmlformats.org/officeDocument/2006/relationships/image"/><Relationship Id="rId3" Target="../media/image30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7" Target="../media/image2.png" Type="http://schemas.openxmlformats.org/officeDocument/2006/relationships/image"/><Relationship Id="rId6" Target="../media/image11.png" Type="http://schemas.openxmlformats.org/officeDocument/2006/relationships/image"/><Relationship Id="rId5" Target="../media/image27.png" Type="http://schemas.openxmlformats.org/officeDocument/2006/relationships/image"/><Relationship Id="rId4" Target="../media/image22.png" Type="http://schemas.openxmlformats.org/officeDocument/2006/relationships/image"/><Relationship Id="rId3" Target="../media/image21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8" Target="../media/image4.png" Type="http://schemas.openxmlformats.org/officeDocument/2006/relationships/image"/><Relationship Id="rId7" Target="../media/image7.jpg" Type="http://schemas.openxmlformats.org/officeDocument/2006/relationships/image"/><Relationship Id="rId6" Target="../media/image5.png" Type="http://schemas.openxmlformats.org/officeDocument/2006/relationships/image"/><Relationship Id="rId5" Target="../media/image6.png" Type="http://schemas.openxmlformats.org/officeDocument/2006/relationships/image"/><Relationship Id="rId4" Target="../media/image8.png" Type="http://schemas.openxmlformats.org/officeDocument/2006/relationships/image"/><Relationship Id="rId3" Target="../media/image9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1" Target="../media/image14.png" Type="http://schemas.openxmlformats.org/officeDocument/2006/relationships/image"/><Relationship Id="rId10" Target="../media/image15.png" Type="http://schemas.openxmlformats.org/officeDocument/2006/relationships/image"/><Relationship Id="rId9" Target="../media/image16.png" Type="http://schemas.openxmlformats.org/officeDocument/2006/relationships/image"/><Relationship Id="rId8" Target="../media/image1.png" Type="http://schemas.openxmlformats.org/officeDocument/2006/relationships/image"/><Relationship Id="rId7" Target="../media/image12.png" Type="http://schemas.openxmlformats.org/officeDocument/2006/relationships/image"/><Relationship Id="rId6" Target="../media/image17.png" Type="http://schemas.openxmlformats.org/officeDocument/2006/relationships/image"/><Relationship Id="rId5" Target="../media/image2.png" Type="http://schemas.openxmlformats.org/officeDocument/2006/relationships/image"/><Relationship Id="rId4" Target="../media/image11.png" Type="http://schemas.openxmlformats.org/officeDocument/2006/relationships/image"/><Relationship Id="rId3" Target="../media/image10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4" Target="../media/image28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image18.png" Type="http://schemas.openxmlformats.org/officeDocument/2006/relationships/image"/><Relationship Id="rId3" Target="../media/image13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25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23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32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0309 python 教學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775842"/>
            <a:ext cx="9144000" cy="61976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講者: 張杰宸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935477" y="491165"/>
            <a:ext cx="10515600" cy="92259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資料型態</a:t>
            </a:r>
            <a:endParaRPr/>
          </a:p>
        </p:txBody>
      </p:sp>
      <p:pic>
        <p:nvPicPr>
          <p:cNvPr descr="iT 邦幫忙::一起幫忙解決難題，拯救IT 人的一天" id="188" name="Google Shape;18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625" y="2231771"/>
            <a:ext cx="9400000" cy="326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/>
        </p:nvSpPr>
        <p:spPr>
          <a:xfrm>
            <a:off x="5402094" y="4539574"/>
            <a:ext cx="1096775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.append()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四則運算</a:t>
            </a:r>
            <a:endParaRPr/>
          </a:p>
        </p:txBody>
      </p:sp>
      <p:pic>
        <p:nvPicPr>
          <p:cNvPr descr="6-1 四則運算- HackMD" id="195" name="Google Shape;19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57" l="0" r="2039" t="2360"/>
          <a:stretch/>
        </p:blipFill>
        <p:spPr>
          <a:xfrm>
            <a:off x="1116451" y="2354736"/>
            <a:ext cx="3377728" cy="310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184" l="15512" r="0" t="0"/>
          <a:stretch/>
        </p:blipFill>
        <p:spPr>
          <a:xfrm>
            <a:off x="512324" y="1789958"/>
            <a:ext cx="11543096" cy="473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1011677" y="629055"/>
            <a:ext cx="4134465" cy="7694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線圖與點圖繪製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線圖與點圖繪製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15" y="1947879"/>
            <a:ext cx="10966315" cy="4196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plotlib繪圖太單調？ 自定義背景圖片吧！-有解無憂" id="208" name="Google Shape;208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421" l="1079" r="1347" t="7916"/>
          <a:stretch/>
        </p:blipFill>
        <p:spPr>
          <a:xfrm>
            <a:off x="3312535" y="2489712"/>
            <a:ext cx="3146633" cy="31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直方圖繪製</a:t>
            </a:r>
            <a:endParaRPr/>
          </a:p>
        </p:txBody>
      </p:sp>
      <p:pic>
        <p:nvPicPr>
          <p:cNvPr id="214" name="Google Shape;2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39" y="2098146"/>
            <a:ext cx="4404742" cy="400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b="1201" l="1521" r="1521" t="1181"/>
          <a:stretch/>
        </p:blipFill>
        <p:spPr>
          <a:xfrm>
            <a:off x="5328970" y="509097"/>
            <a:ext cx="3352708" cy="330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5">
            <a:alphaModFix/>
          </a:blip>
          <a:srcRect b="1" l="0" r="0" t="437"/>
          <a:stretch/>
        </p:blipFill>
        <p:spPr>
          <a:xfrm>
            <a:off x="8818925" y="3741906"/>
            <a:ext cx="3146096" cy="30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運用條件式進行基本統計</a:t>
            </a:r>
            <a:endParaRPr/>
          </a:p>
        </p:txBody>
      </p:sp>
      <p:pic>
        <p:nvPicPr>
          <p:cNvPr id="222" name="Google Shape;22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25" y="2192097"/>
            <a:ext cx="7247248" cy="22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087" y="1887763"/>
            <a:ext cx="2682472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3548920"/>
            <a:ext cx="3186492" cy="301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78532" y="352224"/>
            <a:ext cx="7382256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安裝 Vscode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2" name="Google Shape;15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32" y="2209757"/>
            <a:ext cx="5808709" cy="336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389207" y="3429000"/>
            <a:ext cx="1947893" cy="198729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2337100" y="3340362"/>
            <a:ext cx="2896947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1.下載windows 版 vscode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448260" y="1027906"/>
            <a:ext cx="248978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安裝好用的延伸模組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3125" y="1956640"/>
            <a:ext cx="472481" cy="4282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6299144" y="4098045"/>
            <a:ext cx="460442" cy="49286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9299" y="2058826"/>
            <a:ext cx="4363976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5972" y="3709694"/>
            <a:ext cx="4190938" cy="119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0834" y="5158940"/>
            <a:ext cx="4060906" cy="152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創造環境和安裝模組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5485" y="3811671"/>
            <a:ext cx="3010052" cy="227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006259" y="1895200"/>
            <a:ext cx="6348533" cy="92333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AutoNum type="arabicPeriod"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創建新環境：conda create --name 環境名字 python=…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Ex: conda create -- name earth_science python=3.9.7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006259" y="3115375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啟動新環境：conda activate 環境名字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327229" y="1567294"/>
            <a:ext cx="4839514" cy="170341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安裝模組：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 indent="-342900" lvl="1" marL="8001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AutoNum type="arabicPeriod"/>
            </a:pPr>
            <a:r>
              <a:rPr b="0" cap="none" i="0" lang="en-US" strike="noStrike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conda install 模組名字</a:t>
            </a:r>
            <a:endParaRPr b="0" cap="none" i="0" strike="noStrike" sz="1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 indent="-342900" lvl="1" marL="8001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AutoNum type="arabicPeriod"/>
            </a:pPr>
            <a:r>
              <a:rPr b="0" cap="none" i="0" lang="en-US" strike="noStrike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Pip install 模組名字</a:t>
            </a:r>
            <a:endParaRPr b="0" cap="none" i="0" strike="noStrike" sz="1800" u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Ex: conda install pandas/pip install pandas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44707" l="0" r="40816" t="0"/>
          <a:stretch/>
        </p:blipFill>
        <p:spPr>
          <a:xfrm>
            <a:off x="1006259" y="3945633"/>
            <a:ext cx="4410991" cy="2157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用Matplotlib 做data visualisation – 文科人這樣讀理科"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9490" y="3655314"/>
            <a:ext cx="2937253" cy="2447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- 维基百科，自由的百科全书"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99634" y="3439440"/>
            <a:ext cx="2504872" cy="1012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] Numpy 學習筆記: random[np-002] | by ChunJen Wang | jimmy-wang | Medium" id="146" name="Google Shape;14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45238" y="5472264"/>
            <a:ext cx="2937253" cy="11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相關套件與工具</a:t>
            </a:r>
            <a:endParaRPr/>
          </a:p>
        </p:txBody>
      </p:sp>
      <p:pic>
        <p:nvPicPr>
          <p:cNvPr descr="資料分析&amp;amp;amp;機器學習] 第1.1講：Python懶人包Anaconda 介紹＆安裝| by Yeh James | JamesLearningNote  | Medium"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804" y="1868048"/>
            <a:ext cx="3222896" cy="1611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101 快速入門教學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300" y="1919591"/>
            <a:ext cx="4435726" cy="187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用Matplotlib 做data visualisation – 文科人這樣讀理科"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910" y="3333765"/>
            <a:ext cx="2937253" cy="2447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- 维基百科，自由的百科全书"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2698" y="4051427"/>
            <a:ext cx="2504872" cy="1012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 Features of VS Code Every Developer Should Know" id="95" name="Google Shape;95;p2"/>
          <p:cNvPicPr preferRelativeResize="0"/>
          <p:nvPr/>
        </p:nvPicPr>
        <p:blipFill rotWithShape="1">
          <a:blip r:embed="rId7">
            <a:alphaModFix/>
          </a:blip>
          <a:srcRect b="0" l="12552" r="13915" t="0"/>
          <a:stretch/>
        </p:blipFill>
        <p:spPr>
          <a:xfrm>
            <a:off x="8676549" y="4557620"/>
            <a:ext cx="1913631" cy="1951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] Numpy 學習筆記: random[np-002] | by ChunJen Wang | jimmy-wang | Medium" id="96" name="Google Shape;9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1430" y="5317974"/>
            <a:ext cx="2937253" cy="11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572985" y="317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Anaconda概念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1795078" y="1744492"/>
            <a:ext cx="8190170" cy="4899575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223092" y="3009088"/>
            <a:ext cx="2218721" cy="28817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 101 快速入門教學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059" y="3017642"/>
            <a:ext cx="1976277" cy="836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4736072" y="3009087"/>
            <a:ext cx="2218721" cy="28817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249052" y="3017642"/>
            <a:ext cx="2218721" cy="28817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 101 快速入門教學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298" y="3066281"/>
            <a:ext cx="1976277" cy="83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101 快速入門教學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019" y="3066281"/>
            <a:ext cx="1976277" cy="83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- 维基百科，自由的百科全书"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9004" y="3888998"/>
            <a:ext cx="1337876" cy="54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] Numpy 學習筆記: random[np-002] | by ChunJen Wang | jimmy-wang | Medium"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9004" y="4440876"/>
            <a:ext cx="1568813" cy="62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用Matplotlib 做data visualisation – 文科人這樣讀理科" id="111" name="Google Shape;111;p3"/>
          <p:cNvPicPr preferRelativeResize="0"/>
          <p:nvPr/>
        </p:nvPicPr>
        <p:blipFill rotWithShape="1">
          <a:blip r:embed="rId6">
            <a:alphaModFix/>
          </a:blip>
          <a:srcRect b="38324" l="0" r="0" t="33020"/>
          <a:stretch/>
        </p:blipFill>
        <p:spPr>
          <a:xfrm>
            <a:off x="2258737" y="5110082"/>
            <a:ext cx="2149794" cy="513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kit-learn - 维基百科，自由的百科全书" id="112" name="Google Shape;11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1310" y="3800666"/>
            <a:ext cx="1283925" cy="691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 - 維基百科，自由的百科全書" id="113" name="Google Shape;11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95172" y="3937638"/>
            <a:ext cx="1518388" cy="594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Install Selenium Python Webdriver" id="114" name="Google Shape;11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45224" y="4742234"/>
            <a:ext cx="1571123" cy="83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2py TM Download" id="115" name="Google Shape;11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22019" y="5020268"/>
            <a:ext cx="1746901" cy="320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資料分析&amp;amp;amp;機器學習] 第1.1講：Python懶人包Anaconda 介紹＆安裝| by Yeh James | JamesLearningNote  | Medium" id="116" name="Google Shape;116;p3"/>
          <p:cNvPicPr preferRelativeResize="0"/>
          <p:nvPr>
            <p:ph idx="1" type="body"/>
          </p:nvPr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58737" y="1882961"/>
            <a:ext cx="1589002" cy="7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程式編輯器- Vscode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Visual Studio Code - 維基百科，自由的百科全書" id="122" name="Google Shape;12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14" y="2048645"/>
            <a:ext cx="1117282" cy="111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8192" y="1410913"/>
            <a:ext cx="9851136" cy="533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5430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安裝 Anaconda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5" y="2122868"/>
            <a:ext cx="6550540" cy="34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712482" y="3699379"/>
            <a:ext cx="1468327" cy="36576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cap="none" i="0" strike="noStrike" sz="1800" u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67843" y="2897867"/>
            <a:ext cx="3238387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1.下載 windows版 Anaconda</a:t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276290" y="1968979"/>
            <a:ext cx="4329618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1.Anaconda安裝完之後，開啟Anaconda Prompt</a:t>
            </a:r>
            <a:endParaRPr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41908" t="0"/>
          <a:stretch/>
        </p:blipFill>
        <p:spPr>
          <a:xfrm>
            <a:off x="7118621" y="2519466"/>
            <a:ext cx="4329618" cy="3894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408" r="0" t="0"/>
          <a:stretch/>
        </p:blipFill>
        <p:spPr>
          <a:xfrm>
            <a:off x="1168897" y="506476"/>
            <a:ext cx="9676606" cy="584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937" r="0" t="0"/>
          <a:stretch/>
        </p:blipFill>
        <p:spPr>
          <a:xfrm>
            <a:off x="2470390" y="565020"/>
            <a:ext cx="6952905" cy="549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888" r="0" t="0"/>
          <a:stretch/>
        </p:blipFill>
        <p:spPr>
          <a:xfrm>
            <a:off x="1024647" y="723665"/>
            <a:ext cx="10234350" cy="54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666" y="50000"/>
            <a:ext cx="7896667" cy="6506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>
            <p:ph type="title"/>
          </p:nvPr>
        </p:nvSpPr>
        <p:spPr>
          <a:xfrm>
            <a:off x="4252186" y="2892694"/>
            <a:ext cx="3575338" cy="691948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icrosoft JhengHei"/>
              <a:buNone/>
            </a:pPr>
            <a:r>
              <a:rPr lang="en-US" sz="3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環境選取很重要!!!</a:t>
            </a:r>
            <a:endParaRPr sz="3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9027269" y="6381345"/>
            <a:ext cx="616085" cy="22049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2022-03-07T13:47:26Z</dcterms:created>
  <dc:creator>Jason</dc:creator>
</cp:coreProperties>
</file>