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4" r:id="rId4"/>
    <p:sldId id="275" r:id="rId5"/>
    <p:sldId id="271" r:id="rId6"/>
    <p:sldId id="272" r:id="rId7"/>
    <p:sldId id="276" r:id="rId8"/>
    <p:sldId id="2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BDA56-05BB-4CE4-94FE-0DF07A925CEB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F8E91-4F79-4F5E-AF80-69987ED8E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A022C-CB88-4BA6-A702-D6CD935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C064A-DDFF-4499-A00D-11C48AD5D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ADD5E-1074-40D3-A4FA-479B8F1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75BA19-7527-45CE-8986-ACF5A057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77394-D065-4695-945F-9B6A70B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53B69-A7F7-4528-A7C2-7E3849E2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404B40-972A-4A09-AE7D-25184AE9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7C99D-0DAA-4983-9F76-78AE5ED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6E080-B03A-40A5-8236-7DB6706D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4A65D-4ECA-4E2E-A7E3-A725FD6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5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98BAF7-8E5C-4088-A2C1-99AF21603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18E4FD-43D2-4294-A4D4-B448068C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9D637-B1E3-41F0-9971-0ABAC072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835FA-3A28-4C19-878F-FC182FA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22896-12BF-4678-BD8A-2611A28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5F59B-72D7-49C4-964F-8F23CB92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705A3-17D7-48F2-BFCA-26577F9F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7B81B-1AB3-445B-A318-8D04AF3E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D8E93-0A41-483D-B6E0-D469ADF4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16C6C-6C9C-4149-B3E0-34109763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1684F-CC55-45AC-BF2B-EA657DF9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7A596C-A176-4E3C-9515-BF326613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6223-39B7-4C24-B3BC-E83607B1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31CB0F-8A80-4A8D-B827-43F310E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AC388-EDBA-45A4-B705-9CDF541D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7FB7-AAA4-4D50-B793-D557079A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233DD-9A85-47FA-9064-E1070D5E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CD5D2-8FDE-480D-83E5-7FE441976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4A6C1E-A674-4503-9CC0-273B453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1F5CBC-81C2-4D80-A796-E0C8AE9B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119FF1-B698-4769-8807-DF408C67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7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DBA14-E56E-4ED9-8364-CCCC6CEC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007620-6069-4BD9-A9F6-B8FAEFF7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5902B7-CD0D-49ED-A147-B6B2C127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CDC48F-00F2-4E7A-B1C0-38302AC63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7F65BD-17CE-4E28-81D0-221F7E3A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585718-079F-4913-94AB-CFEA58DB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DD46D6-AD58-44E2-B7FA-969D4B83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B77AF2-752B-469E-956A-1CAE60D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24DCD-7F5B-490D-B02C-F3EB6829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CA7EA9-E622-499D-8B72-40C22AA8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14D774-6988-447B-9798-16E0130A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052E75-8C72-4CAE-8DD7-0D91E8E9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2A69D5-081C-4171-A9DC-59F841A6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542D9C-0971-45D5-A182-B0D64FCC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39FDCE-F366-4532-B69D-309F481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9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E1EA1-84DA-4150-A179-6E072833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F921B8-1C0A-4539-AC48-3D56A7BD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70F387-8923-4D0B-8FBA-46A6B59A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968DD1-AA89-416D-B89A-E8E8E743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4FEA96-465E-47AC-BF43-011DB794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A0EF6-C755-4DFF-BD5A-A2E8FC6A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0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39460-B96C-45D0-83C7-4FDEC156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8146F4-2D3B-402A-9F7B-0E4C42198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1CFE93-36C4-4505-97B5-6346EF0D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FF231B-CFE1-42F7-A2CC-FC5DB832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C18445-206A-4564-941A-507DA2B6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DF690D-C856-4A16-8094-3F2CF96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1CBCD2-425B-4523-9245-BC4C918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8FCC7-8B34-458E-8E68-4F66C221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FE2A9-267E-40E7-8B37-1B8FC30CF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F73-1368-4278-9371-9B0D247D7B10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F3AA0-0D2D-43B4-9918-8F43589E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12636-386A-4800-A4F0-0582F2AC7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C0F9-7422-420E-B739-85EC02FDA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41451-569A-4880-BE64-690154943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0316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1E0369-558B-46F8-B316-6C0CF75C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</p:txBody>
      </p:sp>
    </p:spTree>
    <p:extLst>
      <p:ext uri="{BB962C8B-B14F-4D97-AF65-F5344CB8AC3E}">
        <p14:creationId xmlns:p14="http://schemas.microsoft.com/office/powerpoint/2010/main" val="8365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>
                <a:solidFill>
                  <a:srgbClr val="FF0000"/>
                </a:solidFill>
              </a:rPr>
              <a:t>Vscode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zh-TW" altLang="en-US" sz="1600" dirty="0">
                <a:solidFill>
                  <a:srgbClr val="FF0000"/>
                </a:solidFill>
              </a:rPr>
              <a:t>快速鍵設定 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1600" dirty="0">
                <a:solidFill>
                  <a:srgbClr val="FF0000"/>
                </a:solidFill>
              </a:rPr>
              <a:t>遇到</a:t>
            </a:r>
            <a:r>
              <a:rPr lang="en-US" altLang="zh-TW" sz="1600" dirty="0">
                <a:solidFill>
                  <a:srgbClr val="FF0000"/>
                </a:solidFill>
              </a:rPr>
              <a:t>error</a:t>
            </a:r>
            <a:r>
              <a:rPr lang="zh-TW" altLang="en-US" sz="1600" dirty="0">
                <a:solidFill>
                  <a:srgbClr val="FF0000"/>
                </a:solidFill>
              </a:rPr>
              <a:t>怎麼辦 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Pandas</a:t>
            </a:r>
            <a:r>
              <a:rPr lang="zh-TW" altLang="en-US" sz="1600" dirty="0">
                <a:solidFill>
                  <a:srgbClr val="FF0000"/>
                </a:solidFill>
              </a:rPr>
              <a:t>讀取</a:t>
            </a:r>
            <a:r>
              <a:rPr lang="en-US" altLang="zh-TW" sz="1600" dirty="0">
                <a:solidFill>
                  <a:srgbClr val="FF0000"/>
                </a:solidFill>
              </a:rPr>
              <a:t>xlsx</a:t>
            </a:r>
            <a:r>
              <a:rPr lang="zh-TW" altLang="en-US" sz="1600" dirty="0">
                <a:solidFill>
                  <a:srgbClr val="FF0000"/>
                </a:solidFill>
              </a:rPr>
              <a:t>檔案  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sz="1600" dirty="0">
                <a:solidFill>
                  <a:srgbClr val="FF0000"/>
                </a:solidFill>
              </a:rPr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Countour</a:t>
            </a:r>
            <a:r>
              <a:rPr lang="zh-TW" altLang="en-US" dirty="0"/>
              <a:t>與</a:t>
            </a:r>
            <a:r>
              <a:rPr lang="en-US" altLang="zh-TW" dirty="0" err="1"/>
              <a:t>countourf</a:t>
            </a:r>
            <a:r>
              <a:rPr lang="zh-TW" altLang="en-US" dirty="0"/>
              <a:t>等高線圖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Colorbar</a:t>
            </a:r>
            <a:r>
              <a:rPr lang="en-US" altLang="zh-TW" dirty="0"/>
              <a:t> &amp; </a:t>
            </a:r>
            <a:r>
              <a:rPr lang="zh-TW" altLang="en-US" dirty="0"/>
              <a:t>客製化 </a:t>
            </a:r>
            <a:r>
              <a:rPr lang="en-US" altLang="zh-TW" dirty="0"/>
              <a:t>colormap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1F8D3-051D-4AAD-B3F1-3E83C7BD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0" y="34173"/>
            <a:ext cx="10515600" cy="925623"/>
          </a:xfrm>
        </p:spPr>
        <p:txBody>
          <a:bodyPr/>
          <a:lstStyle/>
          <a:p>
            <a:r>
              <a:rPr lang="en-US" altLang="zh-TW" dirty="0" err="1"/>
              <a:t>vscode</a:t>
            </a:r>
            <a:r>
              <a:rPr lang="zh-TW" altLang="en-US" dirty="0"/>
              <a:t>快速鍵設定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8D8B20-17AA-431A-862D-6CBDCC95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5" y="1085133"/>
            <a:ext cx="4663617" cy="57728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1616D1-E134-496C-A2FE-9410597F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46" y="1523463"/>
            <a:ext cx="7951567" cy="28999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A6ED51-5064-479F-BA8B-3829751C9B73}"/>
              </a:ext>
            </a:extLst>
          </p:cNvPr>
          <p:cNvSpPr/>
          <p:nvPr/>
        </p:nvSpPr>
        <p:spPr>
          <a:xfrm>
            <a:off x="4471480" y="3429000"/>
            <a:ext cx="5787957" cy="26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C6B3B0-DC69-41A0-B3F8-A90C54E9922A}"/>
              </a:ext>
            </a:extLst>
          </p:cNvPr>
          <p:cNvSpPr/>
          <p:nvPr/>
        </p:nvSpPr>
        <p:spPr>
          <a:xfrm>
            <a:off x="4471480" y="3971566"/>
            <a:ext cx="5787957" cy="26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1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945DE-486C-4D6C-8F69-4E210166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</a:t>
            </a:r>
            <a:r>
              <a:rPr lang="en-US" altLang="zh-TW" dirty="0"/>
              <a:t>error</a:t>
            </a:r>
            <a:r>
              <a:rPr lang="zh-TW" altLang="en-US" dirty="0"/>
              <a:t>怎麼辦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4065D3-B9CE-43B3-BA42-100765602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27" y="1882292"/>
            <a:ext cx="3976072" cy="16616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8456C9-4CFE-4B2F-8F8C-6DEB6FEF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27" y="1293575"/>
            <a:ext cx="7071973" cy="20042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10A40B-535B-483E-A9C0-01CFD94C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" y="3780510"/>
            <a:ext cx="6074398" cy="27123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AA5C7D-18F0-43BA-B424-7BE51BF28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0" y="3379918"/>
            <a:ext cx="4933128" cy="33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直方圖繪製</a:t>
            </a:r>
            <a:endParaRPr/>
          </a:p>
        </p:txBody>
      </p:sp>
      <p:pic>
        <p:nvPicPr>
          <p:cNvPr id="214" name="Google Shape;21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739" y="2098146"/>
            <a:ext cx="4404742" cy="400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l="1521" t="1181" r="1521" b="1201"/>
          <a:stretch/>
        </p:blipFill>
        <p:spPr>
          <a:xfrm>
            <a:off x="5328970" y="509097"/>
            <a:ext cx="3352708" cy="330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5">
            <a:alphaModFix/>
          </a:blip>
          <a:srcRect t="437" b="1"/>
          <a:stretch/>
        </p:blipFill>
        <p:spPr>
          <a:xfrm>
            <a:off x="8818925" y="3741906"/>
            <a:ext cx="3146096" cy="30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運用條件式進行基本統計</a:t>
            </a:r>
            <a:endParaRPr dirty="0"/>
          </a:p>
        </p:txBody>
      </p:sp>
      <p:pic>
        <p:nvPicPr>
          <p:cNvPr id="222" name="Google Shape;222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925" y="2192097"/>
            <a:ext cx="7247248" cy="22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5087" y="1887763"/>
            <a:ext cx="2682472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9600" y="3548920"/>
            <a:ext cx="3186492" cy="301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0F8FA-3B9B-494C-BEF0-59228869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運用條件式新增欄位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D2FAD0-16EA-41DE-BA31-FB87E03D3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83251"/>
            <a:ext cx="5153466" cy="20812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940B49-634A-43EE-A6A2-21661EAF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84" y="1690688"/>
            <a:ext cx="397036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3A929-1A73-420A-8274-DDB8B3E4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15BAE-F72B-4034-BA6E-5D0B404A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讀入雲端</a:t>
            </a:r>
            <a:r>
              <a:rPr lang="en-US" altLang="zh-TW" dirty="0"/>
              <a:t>2020 catalog.xlsx</a:t>
            </a:r>
          </a:p>
          <a:p>
            <a:r>
              <a:rPr lang="en-US" altLang="zh-TW" dirty="0"/>
              <a:t>Q1: </a:t>
            </a:r>
            <a:r>
              <a:rPr lang="zh-TW" altLang="en-US" dirty="0"/>
              <a:t>請用圖像化的方式，呈現</a:t>
            </a:r>
            <a:r>
              <a:rPr lang="en-US" altLang="zh-TW" dirty="0"/>
              <a:t>2020</a:t>
            </a:r>
            <a:r>
              <a:rPr lang="zh-TW" altLang="en-US" dirty="0"/>
              <a:t> </a:t>
            </a:r>
            <a:r>
              <a:rPr lang="en-US" altLang="zh-TW" dirty="0"/>
              <a:t>CWB</a:t>
            </a:r>
            <a:r>
              <a:rPr lang="zh-TW" altLang="en-US" dirty="0"/>
              <a:t> 資料定位品質</a:t>
            </a:r>
            <a:endParaRPr lang="en-US" altLang="zh-TW" dirty="0"/>
          </a:p>
          <a:p>
            <a:r>
              <a:rPr lang="en-US" altLang="zh-TW" dirty="0"/>
              <a:t>Q2:</a:t>
            </a:r>
            <a:r>
              <a:rPr lang="zh-TW" altLang="en-US" dirty="0"/>
              <a:t> </a:t>
            </a:r>
            <a:r>
              <a:rPr lang="en-US" altLang="zh-TW" dirty="0"/>
              <a:t>2020</a:t>
            </a:r>
            <a:r>
              <a:rPr lang="zh-TW" altLang="en-US" dirty="0"/>
              <a:t>地震規模</a:t>
            </a:r>
            <a:r>
              <a:rPr lang="en-US" altLang="zh-TW" dirty="0"/>
              <a:t>4.5</a:t>
            </a:r>
            <a:r>
              <a:rPr lang="zh-TW" altLang="en-US" dirty="0"/>
              <a:t>以上的空間分布</a:t>
            </a:r>
            <a:endParaRPr lang="en-US" altLang="zh-TW" dirty="0"/>
          </a:p>
          <a:p>
            <a:r>
              <a:rPr lang="en-US" altLang="zh-TW" dirty="0"/>
              <a:t>Q3: </a:t>
            </a:r>
            <a:r>
              <a:rPr lang="zh-TW" altLang="en-US" dirty="0"/>
              <a:t>規模與定位品質的關係</a:t>
            </a:r>
          </a:p>
        </p:txBody>
      </p:sp>
    </p:spTree>
    <p:extLst>
      <p:ext uri="{BB962C8B-B14F-4D97-AF65-F5344CB8AC3E}">
        <p14:creationId xmlns:p14="http://schemas.microsoft.com/office/powerpoint/2010/main" val="4736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135</Words>
  <Application>Microsoft Office PowerPoint</Application>
  <PresentationFormat>寬螢幕</PresentationFormat>
  <Paragraphs>39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0316 python教學</vt:lpstr>
      <vt:lpstr>Python 課程進度 </vt:lpstr>
      <vt:lpstr>vscode快速鍵設定</vt:lpstr>
      <vt:lpstr>遇到error怎麼辦</vt:lpstr>
      <vt:lpstr>直方圖繪製</vt:lpstr>
      <vt:lpstr>運用條件式進行基本統計</vt:lpstr>
      <vt:lpstr>運用條件式新增欄位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0316 python教學</dc:title>
  <dc:creator>Jason</dc:creator>
  <cp:lastModifiedBy>Jason</cp:lastModifiedBy>
  <cp:revision>10</cp:revision>
  <dcterms:created xsi:type="dcterms:W3CDTF">2022-03-10T05:08:37Z</dcterms:created>
  <dcterms:modified xsi:type="dcterms:W3CDTF">2022-06-16T03:18:37Z</dcterms:modified>
</cp:coreProperties>
</file>