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57" r:id="rId4"/>
    <p:sldId id="262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08A3-A0E0-4A80-86BD-7AB1B6281C44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DCDA8-18F8-4DE3-9B77-4018217D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94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ABC0-8F85-4DB1-9F55-0795DA052B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6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256EB-18BD-44FA-AF40-78814544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B9D24-D6C9-4211-8A95-B5F15849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FDCD4-441B-489B-98B5-844F703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0DB9EC-7157-4CBB-9FDC-C0621EE7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92EF0-8410-4ABF-8C62-7B3031D8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1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3C83B-AE99-490E-B7A2-AF0ACE11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82CF6D-E84D-4652-9699-1EE07682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060D6-9E5E-487B-AB49-949CEB86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922FC-D423-4305-9658-FFCC3B13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92A2D-39FE-437C-9236-38C9D75B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3EE3C8-B234-44C1-A530-B35334F50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AB5B71-1EBB-45B3-B6D6-5C4673B1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1D18A-D1C5-4471-B3B2-C602DB34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7BAC4-E06B-40AC-8176-C7C5285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A909C6-A178-4664-90B4-188E3D3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3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01974-5725-4D3D-B76B-A2CDF7E0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59258-7306-463F-AE66-5692173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F2ED1-CB82-4023-BCDD-0A11F0A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63106-4894-4EC1-9C54-C8F97898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74DC3-EE56-4BA8-9BFC-6375E6E4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4853A-1915-4687-AF0C-9EE33E15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68C0E-048C-407F-9E45-44371215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9D3236-2426-45E3-856A-DA1AD493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1ED1ED-C1F8-460F-88F9-715CF63A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3B644-A330-4E1F-9CA8-341DB8A6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4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1B1F3-07A3-431D-960D-6B88A90D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ADF11-C15F-4573-93C7-9A37708F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38ED9-2C4E-4AB2-A2A5-A3F45F50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C46119-6280-4389-A21D-2EEE5AD6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DADF0-5581-4E20-9057-1775DA63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403C8-8F47-47B8-8EC8-04B87D6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5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12DB-4BF2-4DFB-9A3B-89018C1F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3982E-6943-4F0B-843D-12C2D8B4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31EB92-6BFD-4EA0-828B-AFA8B5C3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15EADD-AA54-4E81-9EF1-56D912F3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AC2235-F3EE-4455-893B-1462F5E9C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2E285A-C585-42F3-BDA7-26E77DBD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B30646-5167-4C0B-809A-8F1D469C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76A714-FFBF-49BA-B9F4-8AFAEDDD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1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35427-BD0C-4233-B830-D89C434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80A77B-297B-44DC-8E24-C554EDC2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266031-7A4D-4F32-BE46-9388B3F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56E1F-D126-4CE6-A685-369C8F36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96F50D-D5DA-401F-85CD-DDE1BB94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84C765-0207-4871-B1E9-31E29F2B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CCABE6-3CEF-4452-8E04-E5DDB400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92B0E-45F0-4666-9D7E-72B4A1FE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6DDA6-775B-410F-8BF5-6BB42DFA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538E58-1ABF-4D9A-ADFB-44DB558D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2DDF9E-CC92-4E97-B29A-D1E70D52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8430B-1188-46FE-8DAA-37CD545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920A0-1084-4069-B1F0-1BEFB871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7DE5A-B5D1-44EB-92D7-383150AC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FA7038-F839-45B0-88E9-A393CEC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AC54A-35D5-4578-A1EB-85D81D1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9C2DDD-C31D-498C-973F-87CA366E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A02721-565D-4890-BDF8-D859E406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EBD4B9-EEBC-43B2-BBA3-1E4809E8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67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526F0F-BC21-4E77-ACE4-90DA3F47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B7887-B8F4-4185-BBD6-C3F6907C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C9B67-C20D-4A68-879E-E7769565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36C0-3826-4B82-BCA5-7F74DD25B39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97FC2-BE32-405F-AA19-4041792FC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39017E-077F-486B-9F26-6474B8F08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386C-1794-4F05-BDC8-5730E0AB8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55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429-CC9F-4CB6-A937-4AF4093FF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0316 python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D78ABB-EA30-47F2-9684-219BC42BB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 張杰宸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B0104-DEC9-4584-9C62-5F7E19C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5616F8-05A7-4FCC-BA98-DC76813C0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591" y="2954279"/>
            <a:ext cx="3279999" cy="19992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C78D25-142E-43CF-A93C-15D972D7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87" y="2954279"/>
            <a:ext cx="2886631" cy="19300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759C0E-09C7-4132-903A-29431BB5F702}"/>
              </a:ext>
            </a:extLst>
          </p:cNvPr>
          <p:cNvSpPr txBox="1"/>
          <p:nvPr/>
        </p:nvSpPr>
        <p:spPr>
          <a:xfrm>
            <a:off x="6604986" y="2024109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loop </a:t>
            </a:r>
            <a:r>
              <a:rPr lang="zh-TW" altLang="en-US" b="1" dirty="0">
                <a:solidFill>
                  <a:srgbClr val="FF0000"/>
                </a:solidFill>
              </a:rPr>
              <a:t>注意不要陷入無窮迴圈</a:t>
            </a:r>
            <a:r>
              <a:rPr lang="en-US" altLang="zh-TW" b="1" dirty="0">
                <a:solidFill>
                  <a:srgbClr val="FF0000"/>
                </a:solidFill>
              </a:rPr>
              <a:t>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D2578-47C4-45AE-B104-92569AF6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Pass, continue, break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EF9C7D9-07AC-4F2E-B04D-A1597FC09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585" y="2660489"/>
            <a:ext cx="5306830" cy="27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4AD72-9B4F-49BC-808B-D5583C9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678D6-64C9-4485-80CD-64099971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dirty="0"/>
              <a:t>Q1: </a:t>
            </a:r>
            <a:r>
              <a:rPr lang="zh-TW" altLang="en-US" dirty="0"/>
              <a:t>請印出九九乘法表</a:t>
            </a:r>
            <a:endParaRPr lang="en-US" altLang="zh-TW" dirty="0"/>
          </a:p>
          <a:p>
            <a:r>
              <a:rPr lang="en-US" altLang="zh-TW" dirty="0"/>
              <a:t>Q2:</a:t>
            </a:r>
            <a:r>
              <a:rPr lang="zh-TW" altLang="en-US" dirty="0"/>
              <a:t>運用迴圈製作隨機猜數字</a:t>
            </a:r>
            <a:endParaRPr lang="en-US" altLang="zh-TW" dirty="0"/>
          </a:p>
          <a:p>
            <a:r>
              <a:rPr lang="en-US" altLang="zh-TW" dirty="0"/>
              <a:t>Q3: </a:t>
            </a:r>
            <a:r>
              <a:rPr lang="zh-TW" altLang="en-US" dirty="0"/>
              <a:t>繪製</a:t>
            </a:r>
            <a:r>
              <a:rPr lang="en-US" altLang="zh-TW" dirty="0"/>
              <a:t>”waveforms”</a:t>
            </a:r>
            <a:r>
              <a:rPr lang="zh-TW" altLang="en-US" dirty="0"/>
              <a:t>資料夾的所有地震波形檔 </a:t>
            </a:r>
            <a:r>
              <a:rPr lang="en-US" altLang="zh-TW" dirty="0"/>
              <a:t>(Vertical component)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E9BCEB-18C3-4C03-9487-6EAB8AFB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53" y="3789724"/>
            <a:ext cx="2922693" cy="25221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0C7FC0-4EAB-47BA-B843-CF3244F6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70" y="3543679"/>
            <a:ext cx="560880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8A1C7-8B2E-4769-9E61-89DA8DE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2917"/>
            <a:ext cx="10515600" cy="1325563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課程進度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AE7C-A4C6-461D-8EB2-01EAAACD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6" y="880851"/>
            <a:ext cx="4907559" cy="579679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3/16</a:t>
            </a:r>
          </a:p>
          <a:p>
            <a:pPr>
              <a:lnSpc>
                <a:spcPct val="170000"/>
              </a:lnSpc>
            </a:pPr>
            <a:r>
              <a:rPr lang="en-US" altLang="zh-TW" sz="1600" dirty="0" err="1"/>
              <a:t>Vscode</a:t>
            </a:r>
            <a:r>
              <a:rPr lang="en-US" altLang="zh-TW" sz="1600" dirty="0"/>
              <a:t> </a:t>
            </a:r>
            <a:r>
              <a:rPr lang="zh-TW" altLang="en-US" sz="1600" dirty="0"/>
              <a:t>快速鍵設定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遇到</a:t>
            </a:r>
            <a:r>
              <a:rPr lang="en-US" altLang="zh-TW" sz="1600" dirty="0"/>
              <a:t>error</a:t>
            </a:r>
            <a:r>
              <a:rPr lang="zh-TW" altLang="en-US" sz="1600" dirty="0"/>
              <a:t>怎麼辦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讀取</a:t>
            </a:r>
            <a:r>
              <a:rPr lang="en-US" altLang="zh-TW" sz="1600" dirty="0"/>
              <a:t>xlsx</a:t>
            </a:r>
            <a:r>
              <a:rPr lang="zh-TW" altLang="en-US" sz="1600" dirty="0"/>
              <a:t>檔案  </a:t>
            </a:r>
            <a:endParaRPr lang="en-US" altLang="zh-TW" sz="1600" dirty="0"/>
          </a:p>
          <a:p>
            <a:pPr>
              <a:lnSpc>
                <a:spcPct val="170000"/>
              </a:lnSpc>
            </a:pPr>
            <a:r>
              <a:rPr lang="zh-TW" altLang="en-US" sz="1600" dirty="0"/>
              <a:t>直方圖 圓餅圖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3/23</a:t>
            </a: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For if while </a:t>
            </a:r>
            <a:r>
              <a:rPr lang="zh-TW" altLang="en-US" sz="1600" dirty="0">
                <a:solidFill>
                  <a:srgbClr val="FF0000"/>
                </a:solidFill>
              </a:rPr>
              <a:t>迴圈 和 </a:t>
            </a:r>
            <a:r>
              <a:rPr lang="en-US" altLang="zh-TW" sz="1600" dirty="0">
                <a:solidFill>
                  <a:srgbClr val="FF0000"/>
                </a:solidFill>
              </a:rPr>
              <a:t>f</a:t>
            </a:r>
            <a:r>
              <a:rPr lang="zh-TW" altLang="en-US" sz="1600" dirty="0">
                <a:solidFill>
                  <a:srgbClr val="FF0000"/>
                </a:solidFill>
              </a:rPr>
              <a:t>字串</a:t>
            </a:r>
          </a:p>
          <a:p>
            <a:pPr>
              <a:lnSpc>
                <a:spcPct val="170000"/>
              </a:lnSpc>
            </a:pPr>
            <a:r>
              <a:rPr lang="en-US" altLang="zh-TW" sz="1600" dirty="0">
                <a:solidFill>
                  <a:srgbClr val="FF0000"/>
                </a:solidFill>
              </a:rPr>
              <a:t>Pass continue break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600" dirty="0"/>
              <a:t>3/30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matplotlib</a:t>
            </a:r>
            <a:r>
              <a:rPr lang="zh-TW" altLang="en-US" sz="1600" dirty="0"/>
              <a:t>子圖與存圖教學</a:t>
            </a:r>
          </a:p>
          <a:p>
            <a:pPr>
              <a:lnSpc>
                <a:spcPct val="170000"/>
              </a:lnSpc>
            </a:pPr>
            <a:r>
              <a:rPr lang="en-US" altLang="zh-TW" sz="1600" dirty="0"/>
              <a:t>Pandas</a:t>
            </a:r>
            <a:r>
              <a:rPr lang="zh-TW" altLang="en-US" sz="1600" dirty="0"/>
              <a:t>教學</a:t>
            </a:r>
            <a:endParaRPr lang="en-US" altLang="zh-TW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A43B49-67C6-49CB-BE72-B4A5D2FE9CE1}"/>
              </a:ext>
            </a:extLst>
          </p:cNvPr>
          <p:cNvSpPr/>
          <p:nvPr/>
        </p:nvSpPr>
        <p:spPr>
          <a:xfrm>
            <a:off x="6333688" y="872469"/>
            <a:ext cx="5495487" cy="60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TW" dirty="0"/>
              <a:t>4/20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>
              <a:lnSpc>
                <a:spcPct val="170000"/>
              </a:lnSpc>
            </a:pPr>
            <a:r>
              <a:rPr lang="en-US" altLang="zh-TW" dirty="0"/>
              <a:t>4/27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Pygmt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3D</a:t>
            </a:r>
            <a:r>
              <a:rPr lang="zh-TW" altLang="en-US" dirty="0"/>
              <a:t>圖繪製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5/11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Countour</a:t>
            </a:r>
            <a:r>
              <a:rPr lang="zh-TW" altLang="en-US" dirty="0"/>
              <a:t>與</a:t>
            </a:r>
            <a:r>
              <a:rPr lang="en-US" altLang="zh-TW" dirty="0" err="1"/>
              <a:t>countourf</a:t>
            </a:r>
            <a:r>
              <a:rPr lang="zh-TW" altLang="en-US" dirty="0"/>
              <a:t>等高線圖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Colorbar</a:t>
            </a:r>
            <a:r>
              <a:rPr lang="en-US" altLang="zh-TW" dirty="0"/>
              <a:t> &amp; </a:t>
            </a:r>
            <a:r>
              <a:rPr lang="zh-TW" altLang="en-US" dirty="0"/>
              <a:t>客製化 </a:t>
            </a:r>
            <a:r>
              <a:rPr lang="en-US" altLang="zh-TW" dirty="0"/>
              <a:t>colormap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5/25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Regular expression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128BD-C340-48EA-8B40-E3215361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迴圈與條件控制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1B88F-7737-4881-8661-D86CC0E4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If, </a:t>
            </a:r>
            <a:r>
              <a:rPr lang="en-US" altLang="zh-TW" dirty="0" err="1"/>
              <a:t>elif</a:t>
            </a:r>
            <a:r>
              <a:rPr lang="en-US" altLang="zh-TW" dirty="0"/>
              <a:t>, else</a:t>
            </a:r>
          </a:p>
          <a:p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  <a:p>
            <a:r>
              <a:rPr lang="en-US" altLang="zh-TW" dirty="0"/>
              <a:t>While</a:t>
            </a:r>
            <a:r>
              <a:rPr lang="zh-TW" altLang="en-US" dirty="0"/>
              <a:t>迴圈</a:t>
            </a:r>
            <a:endParaRPr lang="en-US" altLang="zh-TW" dirty="0"/>
          </a:p>
          <a:p>
            <a:r>
              <a:rPr lang="en-US" altLang="zh-TW" dirty="0"/>
              <a:t>Pass, continue, break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7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2E748-64A7-4663-A644-05CECBA2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推薦縮排延伸模組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222D14-34AF-47EB-A943-2281325C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22" y="1825625"/>
            <a:ext cx="10044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B44AB-079F-458D-88E0-288F4EAC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條件式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C5B3C54-3EF1-44B6-9673-2354BD16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23" y="3429000"/>
            <a:ext cx="4597167" cy="10905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54D1E6-23D6-4B76-B3D1-4129E825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21" y="2036071"/>
            <a:ext cx="2615585" cy="4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095E7-16F8-481C-9A1E-ABC84D3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else </a:t>
            </a:r>
            <a:r>
              <a:rPr lang="zh-TW" altLang="en-US" dirty="0"/>
              <a:t>條件式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FB448E-9C30-46BA-89F4-5AF5E636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826" y="3259019"/>
            <a:ext cx="5201174" cy="1803633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EDBF17C6-0022-4B18-B79D-D2A457C25A75}"/>
              </a:ext>
            </a:extLst>
          </p:cNvPr>
          <p:cNvGrpSpPr/>
          <p:nvPr/>
        </p:nvGrpSpPr>
        <p:grpSpPr>
          <a:xfrm>
            <a:off x="6648804" y="2024106"/>
            <a:ext cx="4480541" cy="4273457"/>
            <a:chOff x="6560027" y="1944209"/>
            <a:chExt cx="4480541" cy="42734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DE61506-6658-4FA9-96D5-51AF09371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027" y="1944209"/>
              <a:ext cx="4480541" cy="42734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BFC980-24B3-400B-BCA7-D35FA3CC486A}"/>
                </a:ext>
              </a:extLst>
            </p:cNvPr>
            <p:cNvSpPr/>
            <p:nvPr/>
          </p:nvSpPr>
          <p:spPr>
            <a:xfrm>
              <a:off x="6560027" y="2725445"/>
              <a:ext cx="870012" cy="1287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99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CE7AB-CDDE-4476-AAD2-9E0C69CC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elif</a:t>
            </a:r>
            <a:r>
              <a:rPr lang="zh-TW" altLang="en-US" dirty="0"/>
              <a:t>條件式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D36299-9AD7-4257-A18B-1AF113C4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152" y="1875143"/>
            <a:ext cx="7913395" cy="36201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87579F-814D-482F-A3F5-5F8E50B0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8" y="3551047"/>
            <a:ext cx="4664279" cy="19043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AD697D-8EBA-4909-8D64-620957AC1665}"/>
              </a:ext>
            </a:extLst>
          </p:cNvPr>
          <p:cNvSpPr/>
          <p:nvPr/>
        </p:nvSpPr>
        <p:spPr>
          <a:xfrm>
            <a:off x="8362765" y="1875143"/>
            <a:ext cx="3346882" cy="745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3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15B3-E719-4127-9E56-68BD1C3D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095B4FA-3857-43C6-9207-AB318DDD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24" y="1901760"/>
            <a:ext cx="4629328" cy="39053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8D1B24-98C7-4F7B-BEEF-B51196A2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99" y="2427555"/>
            <a:ext cx="3476839" cy="18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E2E05-C5C6-437F-8AF8-927FD899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單行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9E93E0-C77D-421F-B0EE-9B701CCA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726" y="2997409"/>
            <a:ext cx="57125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173</Words>
  <Application>Microsoft Office PowerPoint</Application>
  <PresentationFormat>寬螢幕</PresentationFormat>
  <Paragraphs>47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0316 python教學</vt:lpstr>
      <vt:lpstr>Python 課程進度 </vt:lpstr>
      <vt:lpstr>迴圈與條件控制</vt:lpstr>
      <vt:lpstr>推薦縮排延伸模組</vt:lpstr>
      <vt:lpstr>If 條件式</vt:lpstr>
      <vt:lpstr>else 條件式</vt:lpstr>
      <vt:lpstr>elif條件式</vt:lpstr>
      <vt:lpstr>For迴圈</vt:lpstr>
      <vt:lpstr>單行for迴圈</vt:lpstr>
      <vt:lpstr>While 迴圈</vt:lpstr>
      <vt:lpstr>Pass, continue, break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</dc:creator>
  <cp:lastModifiedBy>Jason</cp:lastModifiedBy>
  <cp:revision>10</cp:revision>
  <dcterms:created xsi:type="dcterms:W3CDTF">2022-03-13T03:26:08Z</dcterms:created>
  <dcterms:modified xsi:type="dcterms:W3CDTF">2022-06-16T03:38:12Z</dcterms:modified>
</cp:coreProperties>
</file>