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ora" panose="02020500000000000000" charset="0"/>
      <p:regular r:id="rId19"/>
      <p:bold r:id="rId20"/>
      <p:italic r:id="rId21"/>
      <p:boldItalic r:id="rId22"/>
    </p:embeddedFont>
    <p:embeddedFont>
      <p:font typeface="Times" panose="020206030504050203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bHDnPHN0ZjCEDAHUS5zzZFgV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0330 python教學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講者: 張杰宸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Exercise1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Q1: 繪製出”waveforms” 資料夾所有檔案三分量波形檔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l="1643" t="1206" r="814"/>
          <a:stretch/>
        </p:blipFill>
        <p:spPr>
          <a:xfrm>
            <a:off x="2717259" y="2743199"/>
            <a:ext cx="5337243" cy="389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611222" y="1798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Exercise2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676072" y="1371668"/>
            <a:ext cx="10515600" cy="115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讀入2017-2020 catalog.xlsx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繪製出一張每年規模大於等於4.5以上的地震和數量統計圖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042" y="2450609"/>
            <a:ext cx="6364708" cy="430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Exercise3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127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地震目錄合併: 以IRIS的地震目錄為底合併GCMT的地震目錄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p.s.</a:t>
            </a:r>
            <a:r>
              <a:rPr lang="en-US" sz="2400"/>
              <a:t>如果時間: 年月日分時相同 視為同一顆地震</a:t>
            </a:r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70" y="2836556"/>
            <a:ext cx="11757497" cy="392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>
                <a:solidFill>
                  <a:schemeClr val="tx1"/>
                </a:solidFill>
              </a:rPr>
              <a:t>Vscode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zh-TW" altLang="en-US" sz="1600" dirty="0">
                <a:solidFill>
                  <a:schemeClr val="tx1"/>
                </a:solidFill>
              </a:rPr>
              <a:t>快速鍵設定 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遇到</a:t>
            </a:r>
            <a:r>
              <a:rPr lang="en-US" altLang="zh-TW" sz="1600" dirty="0">
                <a:solidFill>
                  <a:schemeClr val="tx1"/>
                </a:solidFill>
              </a:rPr>
              <a:t>error</a:t>
            </a:r>
            <a:r>
              <a:rPr lang="zh-TW" altLang="en-US" sz="1600" dirty="0">
                <a:solidFill>
                  <a:schemeClr val="tx1"/>
                </a:solidFill>
              </a:rPr>
              <a:t>怎麼辦 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Pandas</a:t>
            </a:r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r>
              <a:rPr lang="en-US" altLang="zh-TW" sz="1600" dirty="0">
                <a:solidFill>
                  <a:schemeClr val="tx1"/>
                </a:solidFill>
              </a:rPr>
              <a:t>xlsx</a:t>
            </a:r>
            <a:r>
              <a:rPr lang="zh-TW" altLang="en-US" sz="1600" dirty="0">
                <a:solidFill>
                  <a:schemeClr val="tx1"/>
                </a:solidFill>
              </a:rPr>
              <a:t>檔案  </a:t>
            </a:r>
            <a:endParaRPr lang="en-US" altLang="zh-TW" sz="16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For if while </a:t>
            </a:r>
            <a:r>
              <a:rPr lang="zh-TW" altLang="en-US" sz="1600" dirty="0"/>
              <a:t>迴圈 和 </a:t>
            </a:r>
            <a:r>
              <a:rPr lang="en-US" altLang="zh-TW" sz="1600" dirty="0"/>
              <a:t>f</a:t>
            </a:r>
            <a:r>
              <a:rPr lang="zh-TW" altLang="en-US" sz="1600" dirty="0"/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matplotlib</a:t>
            </a:r>
            <a:r>
              <a:rPr lang="zh-TW" altLang="en-US" sz="1600" dirty="0">
                <a:solidFill>
                  <a:srgbClr val="FF0000"/>
                </a:solidFill>
              </a:rPr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Pandas</a:t>
            </a:r>
            <a:r>
              <a:rPr lang="zh-TW" altLang="en-US" sz="1600" dirty="0">
                <a:solidFill>
                  <a:srgbClr val="FF0000"/>
                </a:solidFill>
              </a:rPr>
              <a:t>教學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/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Countour</a:t>
            </a:r>
            <a:r>
              <a:rPr lang="zh-TW" altLang="en-US" dirty="0"/>
              <a:t>與</a:t>
            </a:r>
            <a:r>
              <a:rPr lang="en-US" altLang="zh-TW" dirty="0" err="1"/>
              <a:t>countourf</a:t>
            </a:r>
            <a:r>
              <a:rPr lang="zh-TW" altLang="en-US" dirty="0"/>
              <a:t>等高線圖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Colorbar</a:t>
            </a:r>
            <a:r>
              <a:rPr lang="en-US" altLang="zh-TW" dirty="0"/>
              <a:t> &amp; </a:t>
            </a:r>
            <a:r>
              <a:rPr lang="zh-TW" altLang="en-US" dirty="0"/>
              <a:t>客製化 </a:t>
            </a:r>
            <a:r>
              <a:rPr lang="en-US" altLang="zh-TW" dirty="0"/>
              <a:t>colormap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Regular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Matplotlib 子圖繪製</a:t>
            </a:r>
            <a:endParaRPr/>
          </a:p>
        </p:txBody>
      </p:sp>
      <p:pic>
        <p:nvPicPr>
          <p:cNvPr id="98" name="Google Shape;98;p3" descr="Creating multiple subplots using plt.subplot — Matplotlib 3.1.0  documenta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257" y="1832110"/>
            <a:ext cx="580178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008" y="2466753"/>
            <a:ext cx="4407182" cy="30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677994" y="124644"/>
            <a:ext cx="42828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子圖變化</a:t>
            </a:r>
            <a:endParaRPr/>
          </a:p>
        </p:txBody>
      </p:sp>
      <p:pic>
        <p:nvPicPr>
          <p:cNvPr id="105" name="Google Shape;10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06656" y="1618820"/>
            <a:ext cx="4282811" cy="4130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4"/>
          <p:cNvGrpSpPr/>
          <p:nvPr/>
        </p:nvGrpSpPr>
        <p:grpSpPr>
          <a:xfrm>
            <a:off x="24879" y="2781154"/>
            <a:ext cx="3638145" cy="2369522"/>
            <a:chOff x="838200" y="1891194"/>
            <a:chExt cx="3638145" cy="2369522"/>
          </a:xfrm>
        </p:grpSpPr>
        <p:pic>
          <p:nvPicPr>
            <p:cNvPr id="107" name="Google Shape;107;p4"/>
            <p:cNvPicPr preferRelativeResize="0"/>
            <p:nvPr/>
          </p:nvPicPr>
          <p:blipFill rotWithShape="1">
            <a:blip r:embed="rId4">
              <a:alphaModFix/>
            </a:blip>
            <a:srcRect l="1028" r="2912" b="4913"/>
            <a:stretch/>
          </p:blipFill>
          <p:spPr>
            <a:xfrm>
              <a:off x="838200" y="1891194"/>
              <a:ext cx="3638145" cy="2369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4"/>
            <p:cNvSpPr txBox="1"/>
            <p:nvPr/>
          </p:nvSpPr>
          <p:spPr>
            <a:xfrm>
              <a:off x="1857984" y="3429000"/>
              <a:ext cx="18085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plt.subplot(2,1,2)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1857984" y="2219527"/>
              <a:ext cx="18085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plt.subplot(2,1,1)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3932545" y="2655923"/>
            <a:ext cx="2979952" cy="2767441"/>
            <a:chOff x="4005579" y="3853575"/>
            <a:chExt cx="2979952" cy="2767441"/>
          </a:xfrm>
        </p:grpSpPr>
        <p:pic>
          <p:nvPicPr>
            <p:cNvPr id="111" name="Google Shape;111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5579" y="3853575"/>
              <a:ext cx="2908424" cy="27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4"/>
            <p:cNvSpPr txBox="1"/>
            <p:nvPr/>
          </p:nvSpPr>
          <p:spPr>
            <a:xfrm>
              <a:off x="4188115" y="4304889"/>
              <a:ext cx="1395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plt.subplot(2,2,1)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5589969" y="4304889"/>
              <a:ext cx="1395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plt.subplot(2,2,2)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4188115" y="5708914"/>
              <a:ext cx="1395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plt.subplot(2,2,3)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5583677" y="5708914"/>
              <a:ext cx="1395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plt.subplot(2,2,4)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7132411" y="3684019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24841"/>
            <a:ext cx="12156861" cy="600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5472" y="1640731"/>
            <a:ext cx="2849360" cy="320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3480" y="4777890"/>
            <a:ext cx="5447080" cy="200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1410" y="1896051"/>
            <a:ext cx="3781884" cy="2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常用語法1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DataFrame.head() &amp; DataFrame.tail()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DataFrame.T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DataFrame.dtypes &amp; DataFrame.shape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DataFrame.values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DataFrame.columns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DataFrame.describe()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常用語法2</a:t>
            </a:r>
            <a:endParaRPr/>
          </a:p>
        </p:txBody>
      </p:sp>
      <p:pic>
        <p:nvPicPr>
          <p:cNvPr id="136" name="Google Shape;13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11717" y="1948842"/>
            <a:ext cx="512550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6460" y="283069"/>
            <a:ext cx="10332033" cy="6574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4429656" y="58544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62E00"/>
                </a:solidFill>
                <a:latin typeface="Times"/>
                <a:ea typeface="Times"/>
                <a:cs typeface="Times"/>
                <a:sym typeface="Times"/>
              </a:rPr>
              <a:t>關聯合併</a:t>
            </a:r>
            <a:endParaRPr sz="1800" b="1" i="0">
              <a:solidFill>
                <a:srgbClr val="F62E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example</a:t>
            </a:r>
            <a:endParaRPr/>
          </a:p>
        </p:txBody>
      </p:sp>
      <p:pic>
        <p:nvPicPr>
          <p:cNvPr id="148" name="Google Shape;14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6321" y="2845038"/>
            <a:ext cx="2152590" cy="212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6992" y="2426604"/>
            <a:ext cx="1577477" cy="2834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1134894" y="5658865"/>
            <a:ext cx="11414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4096992" y="5658866"/>
            <a:ext cx="15754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4146" y="2531620"/>
            <a:ext cx="3408748" cy="262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/>
          <p:nvPr/>
        </p:nvSpPr>
        <p:spPr>
          <a:xfrm>
            <a:off x="246435" y="2107659"/>
            <a:ext cx="6011693" cy="348898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6936311" y="3844047"/>
            <a:ext cx="959795" cy="3177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7013730" y="3263789"/>
            <a:ext cx="796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寬螢幕</PresentationFormat>
  <Paragraphs>60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Lora</vt:lpstr>
      <vt:lpstr>Calibri</vt:lpstr>
      <vt:lpstr>Arial</vt:lpstr>
      <vt:lpstr>Times</vt:lpstr>
      <vt:lpstr>Office 佈景主題</vt:lpstr>
      <vt:lpstr>0330 python教學</vt:lpstr>
      <vt:lpstr>Python 課程進度 </vt:lpstr>
      <vt:lpstr>Matplotlib 子圖繪製</vt:lpstr>
      <vt:lpstr>子圖變化</vt:lpstr>
      <vt:lpstr>PowerPoint 簡報</vt:lpstr>
      <vt:lpstr>常用語法1</vt:lpstr>
      <vt:lpstr>常用語法2</vt:lpstr>
      <vt:lpstr>PowerPoint 簡報</vt:lpstr>
      <vt:lpstr>Merge example</vt:lpstr>
      <vt:lpstr>Exercise1</vt:lpstr>
      <vt:lpstr>Exercise2</vt:lpstr>
      <vt:lpstr>Exercise3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0330 python教學</dc:title>
  <dc:creator>Jason</dc:creator>
  <cp:lastModifiedBy>Jason</cp:lastModifiedBy>
  <cp:revision>1</cp:revision>
  <dcterms:created xsi:type="dcterms:W3CDTF">2022-03-13T03:26:08Z</dcterms:created>
  <dcterms:modified xsi:type="dcterms:W3CDTF">2022-06-16T03:38:46Z</dcterms:modified>
</cp:coreProperties>
</file>