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8" r:id="rId3"/>
    <p:sldId id="286" r:id="rId4"/>
    <p:sldId id="281" r:id="rId5"/>
    <p:sldId id="282" r:id="rId6"/>
    <p:sldId id="285" r:id="rId7"/>
    <p:sldId id="283" r:id="rId8"/>
    <p:sldId id="284" r:id="rId9"/>
    <p:sldId id="279" r:id="rId10"/>
    <p:sldId id="28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1A5D-BAA7-43CA-9571-D60DE48D70EC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5FD71-C368-4238-A005-5FE3F3847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90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3ABC0-8F85-4DB1-9F55-0795DA052B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6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F5D9A-7377-4845-90FA-F994E5DDC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84EF15-348D-4C72-A409-A74F5A11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4571E-C305-4220-A5B7-51E7F694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75B7D0-5D2C-442A-9710-E654841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8CA7A4-1678-4930-8BF3-C1153B47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20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1FFEB-B6D9-43C9-BFE7-7B618EC6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6F1A34-451A-4792-B2A9-B782C59A4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C620CB-4BA7-4702-8584-54D44191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535805-362D-41F9-AF85-F5628A69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B50EFF-87C4-4077-B2DE-735BFC10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8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59529D-D507-4354-B655-FDC087F52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7153A6-D84F-43AF-B21B-4BA5B643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E2E1A-5483-41B7-9304-1612D33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750E94-8E82-4779-8049-C5F00387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47705-8469-4CEB-B71D-86F7F884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36DAE-98BD-4D9C-9A54-8C4CDE0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D1B09-09E3-4EF2-A2E8-7440B75F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6E7967-82B2-4316-B1D3-4C62089E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FB3DCE-7B6C-45C5-83CE-7093ED75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0ABCAE-2C19-4C58-BF38-1040BB49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1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C4817-156A-4C4B-83A3-62EC2966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3D6B0E-A3AC-4763-A702-D5F6F1DC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F6284-5DBA-403C-B201-88FFFA2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0515C-C7F9-49E9-A1D0-65E8F9E2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D1253-18AA-4BFB-80FB-028DC8DB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AFC2B-ADEB-4C04-8945-98E6A5E5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7DEDC-E397-41AB-831B-949C4AF92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480CD4-BF04-426C-A86B-445FD6680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13B42A-EDA8-4960-AD79-1324C9FF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E703B1-E423-4F9D-9EF0-DEB069B8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94B510-9DB4-46D5-A9FF-0DCAE840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1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FE75A-E527-4089-8669-112F9B46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46654F-9314-447A-9B04-A80CA9DE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394BA5-97B3-4B5B-906D-7D9CB98A0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65991E-4B87-4DB0-B589-614A3FE6E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B02FC4-41F5-485F-ABF5-EDD685399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C654C0-D3D3-4410-B026-062D52CE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2883AE-4904-4EA7-956F-AD3AC0D7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4D49CD-E0F4-4F5F-A31E-DDD3D57B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2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E42A1-CD14-4155-B704-309F1DA1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0479EE-D7ED-47D1-AA01-B19B3753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FA53CA-E676-4661-83DF-FFCB2748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23AC65-F5EA-4852-8355-C4142CC1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8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ECA9EF-20E0-41BC-9936-0AC11980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97C0B4-E6C1-42F6-85E1-5E2E4A2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9D8768-2107-4A93-AF44-49CF44E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0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49595-6A18-458E-A7EC-88C62DA7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F7B34-4A15-4A3A-879B-84DA5E2E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342A52-93F4-40B0-8DE9-23D4DC88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795972-1117-4CA1-A9E9-5C512B6B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556A9B-0C4D-48E3-B011-C0966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8C406-F881-4407-B405-03108A0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5F49A-41CB-419F-AE17-41ACF596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20F205-A599-4F90-9A7B-6C84D5CAF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F88F7E-CE64-45AA-AC26-3CDA14160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1A5402-BCB3-4742-BD28-510E6FB1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A87E4-80CA-47E1-9FCB-B4EFA125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E7601-FE8F-4692-9D88-241E4B85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342E68-31E5-4172-961E-D83417E9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F2CB5-B7F6-4087-B8E2-AD57D12E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9ADAE-0E7E-4114-B30B-16D190893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008B-B3C2-4057-80B4-956158330E8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B4A1A7-4228-4449-9F8D-EFFD472CA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26D8A-9F3C-4282-87D9-D8811DD1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4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00429-CC9F-4CB6-A937-4AF4093FF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0420 python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D78ABB-EA30-47F2-9684-219BC42BB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講者</a:t>
            </a:r>
            <a:r>
              <a:rPr lang="en-US" altLang="zh-TW" dirty="0"/>
              <a:t>:</a:t>
            </a:r>
            <a:r>
              <a:rPr lang="zh-TW" altLang="en-US" dirty="0"/>
              <a:t> 張杰宸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1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4EB0-9AB4-42BE-B8F7-E3304C0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4B2C62-8B46-47DA-ACF7-6C309BAB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waveform</a:t>
            </a:r>
            <a:r>
              <a:rPr lang="zh-TW" altLang="en-US" dirty="0"/>
              <a:t>根據</a:t>
            </a:r>
            <a:r>
              <a:rPr lang="en-US" altLang="zh-TW" dirty="0"/>
              <a:t>p</a:t>
            </a:r>
            <a:r>
              <a:rPr lang="zh-TW" altLang="en-US" dirty="0"/>
              <a:t>波</a:t>
            </a:r>
            <a:r>
              <a:rPr lang="en-US" altLang="zh-TW" dirty="0"/>
              <a:t>picking</a:t>
            </a:r>
            <a:r>
              <a:rPr lang="zh-TW" altLang="en-US" dirty="0"/>
              <a:t>後</a:t>
            </a:r>
            <a:r>
              <a:rPr lang="en-US" altLang="zh-TW" dirty="0"/>
              <a:t>5</a:t>
            </a:r>
            <a:r>
              <a:rPr lang="zh-TW" altLang="en-US" dirty="0"/>
              <a:t>秒之所有資訊用</a:t>
            </a:r>
            <a:r>
              <a:rPr lang="en-US" altLang="zh-TW" dirty="0"/>
              <a:t>0</a:t>
            </a:r>
            <a:r>
              <a:rPr lang="zh-TW" altLang="en-US" dirty="0"/>
              <a:t>取代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73ED3F-E8A2-47BB-B0E9-63EABA6F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6" y="2809038"/>
            <a:ext cx="4974077" cy="36254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23D247-E361-438E-8B60-1F9CB4A2A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34" y="2537464"/>
            <a:ext cx="5380069" cy="3774436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C81C4120-6B96-42B5-89E4-8E744C763F6F}"/>
              </a:ext>
            </a:extLst>
          </p:cNvPr>
          <p:cNvSpPr/>
          <p:nvPr/>
        </p:nvSpPr>
        <p:spPr>
          <a:xfrm>
            <a:off x="5512340" y="4329943"/>
            <a:ext cx="830094" cy="291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56B59D-5332-4E53-9855-5DA20066D966}"/>
              </a:ext>
            </a:extLst>
          </p:cNvPr>
          <p:cNvSpPr txBox="1"/>
          <p:nvPr/>
        </p:nvSpPr>
        <p:spPr>
          <a:xfrm>
            <a:off x="5717309" y="831273"/>
            <a:ext cx="206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rate: 100Hz,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5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8A1C7-8B2E-4769-9E61-89DA8DE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62917"/>
            <a:ext cx="10515600" cy="1325563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課程進度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DAE7C-A4C6-461D-8EB2-01EAAACD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06" y="880851"/>
            <a:ext cx="4907559" cy="579679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3/16</a:t>
            </a:r>
          </a:p>
          <a:p>
            <a:pPr>
              <a:lnSpc>
                <a:spcPct val="170000"/>
              </a:lnSpc>
            </a:pPr>
            <a:r>
              <a:rPr lang="en-US" altLang="zh-TW" sz="1600" dirty="0" err="1"/>
              <a:t>Vscode</a:t>
            </a:r>
            <a:r>
              <a:rPr lang="en-US" altLang="zh-TW" sz="1600" dirty="0"/>
              <a:t> </a:t>
            </a:r>
            <a:r>
              <a:rPr lang="zh-TW" altLang="en-US" sz="1600" dirty="0"/>
              <a:t>快速鍵設定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zh-TW" altLang="en-US" sz="1600" dirty="0"/>
              <a:t>遇到</a:t>
            </a:r>
            <a:r>
              <a:rPr lang="en-US" altLang="zh-TW" sz="1600" dirty="0"/>
              <a:t>error</a:t>
            </a:r>
            <a:r>
              <a:rPr lang="zh-TW" altLang="en-US" sz="1600" dirty="0"/>
              <a:t>怎麼辦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en-US" altLang="zh-TW" sz="1600" dirty="0"/>
              <a:t>Pandas</a:t>
            </a:r>
            <a:r>
              <a:rPr lang="zh-TW" altLang="en-US" sz="1600" dirty="0"/>
              <a:t>讀取</a:t>
            </a:r>
            <a:r>
              <a:rPr lang="en-US" altLang="zh-TW" sz="1600" dirty="0"/>
              <a:t>xlsx</a:t>
            </a:r>
            <a:r>
              <a:rPr lang="zh-TW" altLang="en-US" sz="1600" dirty="0"/>
              <a:t>檔案 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zh-TW" altLang="en-US" sz="1600" dirty="0"/>
              <a:t>直方圖 圓餅圖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3/23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For if while </a:t>
            </a:r>
            <a:r>
              <a:rPr lang="zh-TW" altLang="en-US" sz="1600" dirty="0"/>
              <a:t>迴圈 和 </a:t>
            </a:r>
            <a:r>
              <a:rPr lang="en-US" altLang="zh-TW" sz="1600" dirty="0"/>
              <a:t>f</a:t>
            </a:r>
            <a:r>
              <a:rPr lang="zh-TW" altLang="en-US" sz="1600" dirty="0"/>
              <a:t>字串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Pass continue break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3/30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matplotlib</a:t>
            </a:r>
            <a:r>
              <a:rPr lang="zh-TW" altLang="en-US" sz="1600" dirty="0"/>
              <a:t>子圖與存圖教學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Pandas</a:t>
            </a:r>
            <a:r>
              <a:rPr lang="zh-TW" altLang="en-US" sz="1600" dirty="0"/>
              <a:t>教學</a:t>
            </a:r>
            <a:endParaRPr lang="en-US" altLang="zh-TW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43B49-67C6-49CB-BE72-B4A5D2FE9CE1}"/>
              </a:ext>
            </a:extLst>
          </p:cNvPr>
          <p:cNvSpPr/>
          <p:nvPr/>
        </p:nvSpPr>
        <p:spPr>
          <a:xfrm>
            <a:off x="6333688" y="872469"/>
            <a:ext cx="5495487" cy="603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4/20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Numpy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TW" dirty="0"/>
              <a:t>4/27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Pygmt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3D</a:t>
            </a:r>
            <a:r>
              <a:rPr lang="zh-TW" altLang="en-US" dirty="0"/>
              <a:t>圖繪製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Countour</a:t>
            </a:r>
            <a:r>
              <a:rPr lang="zh-TW" altLang="en-US" dirty="0"/>
              <a:t>與</a:t>
            </a:r>
            <a:r>
              <a:rPr lang="en-US" altLang="zh-TW" dirty="0" err="1"/>
              <a:t>countourf</a:t>
            </a:r>
            <a:r>
              <a:rPr lang="zh-TW" altLang="en-US" dirty="0"/>
              <a:t>等高線圖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Colorbar</a:t>
            </a:r>
            <a:r>
              <a:rPr lang="en-US" altLang="zh-TW" dirty="0"/>
              <a:t> &amp; </a:t>
            </a:r>
            <a:r>
              <a:rPr lang="zh-TW" altLang="en-US" dirty="0"/>
              <a:t>客製化 </a:t>
            </a:r>
            <a:r>
              <a:rPr lang="en-US" altLang="zh-TW" dirty="0"/>
              <a:t>colormap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5/18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5/25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Regular expression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9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E7D15-7E61-41AA-B64A-76404820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r>
              <a:rPr lang="zh-TW" altLang="en-US" dirty="0"/>
              <a:t> 與原生</a:t>
            </a:r>
            <a:r>
              <a:rPr lang="en-US" altLang="zh-TW" dirty="0"/>
              <a:t>python</a:t>
            </a:r>
            <a:r>
              <a:rPr lang="zh-TW" altLang="en-US" dirty="0"/>
              <a:t> 速度比較</a:t>
            </a:r>
          </a:p>
        </p:txBody>
      </p:sp>
      <p:pic>
        <p:nvPicPr>
          <p:cNvPr id="2050" name="Picture 2" descr="未提供相片說明。">
            <a:extLst>
              <a:ext uri="{FF2B5EF4-FFF2-40B4-BE49-F238E27FC236}">
                <a16:creationId xmlns:a16="http://schemas.microsoft.com/office/drawing/2014/main" id="{FE50C15F-71FE-487D-83BD-F1D76044C7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1" y="1907291"/>
            <a:ext cx="6990448" cy="42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2.kknews.cc/htOoZwe2CqFbkb-PmoatAePjZbokkZeFCA/0.jpg">
            <a:extLst>
              <a:ext uri="{FF2B5EF4-FFF2-40B4-BE49-F238E27FC236}">
                <a16:creationId xmlns:a16="http://schemas.microsoft.com/office/drawing/2014/main" id="{D52DF0D9-BB87-461D-8546-1E5F2DB5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733" y="2796466"/>
            <a:ext cx="4271713" cy="28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9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EEA28-5834-4450-91E2-0CDE0FFA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矩陣維度與</a:t>
            </a:r>
            <a:r>
              <a:rPr lang="en-US" altLang="zh-TW" dirty="0"/>
              <a:t>axis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6F1AC58-B4AE-4918-8606-D81433CCB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9" y="2141537"/>
            <a:ext cx="5715189" cy="4351338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4EAA6FEB-AE51-47ED-864D-FAA6854D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53" y="2600527"/>
            <a:ext cx="6013601" cy="35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0F208-FAE1-4A6F-9CD6-17F339D4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 err="1"/>
              <a:t>numpy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6DD68F5-1166-45CA-85B0-1D3A337E9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825" y="1380168"/>
            <a:ext cx="8688349" cy="547783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C39C95E-7C7C-49F3-B71A-50F012E8923B}"/>
              </a:ext>
            </a:extLst>
          </p:cNvPr>
          <p:cNvSpPr txBox="1"/>
          <p:nvPr/>
        </p:nvSpPr>
        <p:spPr>
          <a:xfrm>
            <a:off x="6471821" y="305345"/>
            <a:ext cx="318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numpy</a:t>
            </a:r>
            <a:r>
              <a:rPr lang="en-US" altLang="zh-TW" dirty="0"/>
              <a:t> import zeros, ones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32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E781F-C975-487C-8441-FC213C56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indexing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BDA8893-79B6-4584-B0DA-51A1E8C7D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962" y="716410"/>
            <a:ext cx="7424402" cy="5183204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C3F2C5A1-CF64-4889-B38A-8351B87A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6" y="2039633"/>
            <a:ext cx="43464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2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91532-E7BD-4731-BE2F-F9359BE1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常用語法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2F32FB2-1237-4017-9338-C3C4E9B4D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98" y="1683393"/>
            <a:ext cx="7046078" cy="48094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0FFFCA6-9828-4BD0-9A2F-3D8D9C43B570}"/>
              </a:ext>
            </a:extLst>
          </p:cNvPr>
          <p:cNvSpPr txBox="1"/>
          <p:nvPr/>
        </p:nvSpPr>
        <p:spPr>
          <a:xfrm>
            <a:off x="8158266" y="2775624"/>
            <a:ext cx="2594043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Array.shape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Array.reshape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Array. flatten()</a:t>
            </a:r>
          </a:p>
        </p:txBody>
      </p:sp>
    </p:spTree>
    <p:extLst>
      <p:ext uri="{BB962C8B-B14F-4D97-AF65-F5344CB8AC3E}">
        <p14:creationId xmlns:p14="http://schemas.microsoft.com/office/powerpoint/2010/main" val="110475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988ED-79CD-4DF9-A992-59C96258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np.concatenate</a:t>
            </a:r>
            <a:endParaRPr lang="zh-TW" altLang="en-US" dirty="0"/>
          </a:p>
        </p:txBody>
      </p:sp>
      <p:pic>
        <p:nvPicPr>
          <p:cNvPr id="2050" name="Picture 2" descr="Numpy concatenate on 2-Dimensional Array with axis0">
            <a:extLst>
              <a:ext uri="{FF2B5EF4-FFF2-40B4-BE49-F238E27FC236}">
                <a16:creationId xmlns:a16="http://schemas.microsoft.com/office/drawing/2014/main" id="{A022005E-FE1C-43EB-8264-1C4C9DD153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79" y="1690688"/>
            <a:ext cx="69818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sum on 2-Dimensional Array with axis1">
            <a:extLst>
              <a:ext uri="{FF2B5EF4-FFF2-40B4-BE49-F238E27FC236}">
                <a16:creationId xmlns:a16="http://schemas.microsoft.com/office/drawing/2014/main" id="{ED910E6C-5069-4EFD-AB1F-0873DC92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31" y="3856409"/>
            <a:ext cx="45339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42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B93E7-E0BF-4620-83BF-619E83CB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08" y="61032"/>
            <a:ext cx="10515600" cy="1002525"/>
          </a:xfrm>
        </p:spPr>
        <p:txBody>
          <a:bodyPr/>
          <a:lstStyle/>
          <a:p>
            <a:r>
              <a:rPr lang="en-US" altLang="zh-TW" dirty="0"/>
              <a:t>Exercise1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314DF-5F9F-4245-AE3B-CC66C6CA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46" y="1063557"/>
            <a:ext cx="11535383" cy="4351338"/>
          </a:xfrm>
        </p:spPr>
        <p:txBody>
          <a:bodyPr/>
          <a:lstStyle/>
          <a:p>
            <a:r>
              <a:rPr lang="zh-TW" altLang="en-US" dirty="0"/>
              <a:t>根據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矩陣回答以下問題：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1.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進行矩陣相乘命名為</a:t>
            </a:r>
            <a:r>
              <a:rPr lang="en-US" altLang="zh-TW" dirty="0" err="1"/>
              <a:t>axb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</a:t>
            </a:r>
            <a:r>
              <a:rPr lang="zh-TW" altLang="en-US" dirty="0"/>
              <a:t>將</a:t>
            </a:r>
            <a:r>
              <a:rPr lang="en-US" altLang="zh-TW" dirty="0" err="1"/>
              <a:t>axb</a:t>
            </a:r>
            <a:r>
              <a:rPr lang="zh-TW" altLang="en-US" dirty="0"/>
              <a:t> </a:t>
            </a:r>
            <a:r>
              <a:rPr lang="en-US" altLang="zh-TW" dirty="0"/>
              <a:t>reshape</a:t>
            </a:r>
            <a:r>
              <a:rPr lang="zh-TW" altLang="en-US" dirty="0"/>
              <a:t>成方陣命名為</a:t>
            </a:r>
            <a:r>
              <a:rPr lang="en-US" altLang="zh-TW" dirty="0" err="1"/>
              <a:t>new_axb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3. </a:t>
            </a:r>
            <a:r>
              <a:rPr lang="zh-TW" altLang="en-US" dirty="0"/>
              <a:t>將</a:t>
            </a:r>
            <a:r>
              <a:rPr lang="en-US" altLang="zh-TW" dirty="0"/>
              <a:t>a reshape </a:t>
            </a:r>
            <a:r>
              <a:rPr lang="zh-TW" altLang="en-US" dirty="0"/>
              <a:t>成 </a:t>
            </a:r>
            <a:r>
              <a:rPr lang="en-US" altLang="zh-TW" dirty="0"/>
              <a:t>(16,xxx),</a:t>
            </a:r>
            <a:r>
              <a:rPr lang="zh-TW" altLang="en-US" dirty="0"/>
              <a:t> 並和</a:t>
            </a:r>
            <a:r>
              <a:rPr lang="en-US" altLang="zh-TW" dirty="0" err="1"/>
              <a:t>new_axb</a:t>
            </a:r>
            <a:r>
              <a:rPr lang="zh-TW" altLang="en-US" dirty="0"/>
              <a:t>結合，命名成 </a:t>
            </a:r>
            <a:r>
              <a:rPr lang="en-US" altLang="zh-TW" dirty="0" err="1"/>
              <a:t>axb_concated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4.</a:t>
            </a:r>
            <a:r>
              <a:rPr lang="zh-TW" altLang="en-US" dirty="0"/>
              <a:t> 將</a:t>
            </a:r>
            <a:r>
              <a:rPr lang="en-US" altLang="zh-TW" dirty="0" err="1"/>
              <a:t>axb_concated</a:t>
            </a:r>
            <a:r>
              <a:rPr lang="zh-TW" altLang="en-US" dirty="0"/>
              <a:t> 壓縮為</a:t>
            </a:r>
            <a:r>
              <a:rPr lang="en-US" altLang="zh-TW" dirty="0"/>
              <a:t>1-Dimension</a:t>
            </a:r>
            <a:r>
              <a:rPr lang="zh-TW" altLang="en-US" dirty="0"/>
              <a:t>的矩陣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5.</a:t>
            </a:r>
            <a:r>
              <a:rPr lang="zh-TW" altLang="en-US" dirty="0"/>
              <a:t> 將</a:t>
            </a:r>
            <a:r>
              <a:rPr lang="en-US" altLang="zh-TW" dirty="0" err="1"/>
              <a:t>axb_concated</a:t>
            </a:r>
            <a:r>
              <a:rPr lang="zh-TW" altLang="en-US" dirty="0"/>
              <a:t> 繪製成散佈圖，</a:t>
            </a:r>
            <a:r>
              <a:rPr lang="en-US" altLang="zh-TW" dirty="0"/>
              <a:t>y</a:t>
            </a:r>
            <a:r>
              <a:rPr lang="zh-TW" altLang="en-US" dirty="0"/>
              <a:t>軸正常*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y</a:t>
            </a:r>
            <a:r>
              <a:rPr lang="zh-TW" altLang="en-US" dirty="0"/>
              <a:t>軸為</a:t>
            </a:r>
            <a:r>
              <a:rPr lang="en-US" altLang="zh-TW" dirty="0"/>
              <a:t>log10</a:t>
            </a:r>
            <a:r>
              <a:rPr lang="zh-TW" altLang="en-US" dirty="0"/>
              <a:t>*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28D8E7-C6E2-4EB2-9040-8D494C41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22" y="4520741"/>
            <a:ext cx="3381727" cy="21774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BF1AD61-E3E0-461A-8470-5F0B65BB5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80" y="4421922"/>
            <a:ext cx="3704442" cy="23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4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240</Words>
  <Application>Microsoft Office PowerPoint</Application>
  <PresentationFormat>寬螢幕</PresentationFormat>
  <Paragraphs>50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0420 python教學</vt:lpstr>
      <vt:lpstr>Python 課程進度 </vt:lpstr>
      <vt:lpstr>Numpy 與原生python 速度比較</vt:lpstr>
      <vt:lpstr>Numpy 矩陣維度與axis</vt:lpstr>
      <vt:lpstr>創建numpy array</vt:lpstr>
      <vt:lpstr>Array indexing</vt:lpstr>
      <vt:lpstr>常用語法</vt:lpstr>
      <vt:lpstr>np.concatenate</vt:lpstr>
      <vt:lpstr>Exercise1</vt:lpstr>
      <vt:lpstr>Exercise2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0420 python教學</dc:title>
  <dc:creator>張杰宸</dc:creator>
  <cp:lastModifiedBy>Jason</cp:lastModifiedBy>
  <cp:revision>29</cp:revision>
  <dcterms:created xsi:type="dcterms:W3CDTF">2022-03-30T03:40:17Z</dcterms:created>
  <dcterms:modified xsi:type="dcterms:W3CDTF">2022-06-16T03:39:22Z</dcterms:modified>
</cp:coreProperties>
</file>