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7" r:id="rId3"/>
    <p:sldId id="278" r:id="rId4"/>
    <p:sldId id="280" r:id="rId5"/>
    <p:sldId id="281" r:id="rId6"/>
    <p:sldId id="279" r:id="rId7"/>
    <p:sldId id="283" r:id="rId8"/>
    <p:sldId id="282" r:id="rId9"/>
    <p:sldId id="28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ADA48-10D1-49A0-B29C-48EE84A6ABC4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3ABC0-8F85-4DB1-9F55-0795DA052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8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F5D9A-7377-4845-90FA-F994E5DD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84EF15-348D-4C72-A409-A74F5A11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4571E-C305-4220-A5B7-51E7F69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5B7D0-5D2C-442A-9710-E654841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CA7A4-1678-4930-8BF3-C1153B47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FFEB-B6D9-43C9-BFE7-7B618EC6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6F1A34-451A-4792-B2A9-B782C59A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620CB-4BA7-4702-8584-54D4419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35805-362D-41F9-AF85-F5628A6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50EFF-87C4-4077-B2DE-735BFC10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59529D-D507-4354-B655-FDC087F52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7153A6-D84F-43AF-B21B-4BA5B643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E2E1A-5483-41B7-9304-1612D33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50E94-8E82-4779-8049-C5F00387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47705-8469-4CEB-B71D-86F7F884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6DAE-98BD-4D9C-9A54-8C4CDE0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D1B09-09E3-4EF2-A2E8-7440B75F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E7967-82B2-4316-B1D3-4C62089E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B3DCE-7B6C-45C5-83CE-7093ED7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ABCAE-2C19-4C58-BF38-1040BB4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4817-156A-4C4B-83A3-62EC2966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D6B0E-A3AC-4763-A702-D5F6F1DC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F6284-5DBA-403C-B201-88FFFA2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0515C-C7F9-49E9-A1D0-65E8F9E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D1253-18AA-4BFB-80FB-028DC8DB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AFC2B-ADEB-4C04-8945-98E6A5E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7DEDC-E397-41AB-831B-949C4AF92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480CD4-BF04-426C-A86B-445FD6680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13B42A-EDA8-4960-AD79-1324C9F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703B1-E423-4F9D-9EF0-DEB069B8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4B510-9DB4-46D5-A9FF-0DCAE84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FE75A-E527-4089-8669-112F9B4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46654F-9314-447A-9B04-A80CA9DE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394BA5-97B3-4B5B-906D-7D9CB98A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65991E-4B87-4DB0-B589-614A3FE6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B02FC4-41F5-485F-ABF5-EDD68539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C654C0-D3D3-4410-B026-062D52CE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2883AE-4904-4EA7-956F-AD3AC0D7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4D49CD-E0F4-4F5F-A31E-DDD3D57B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42A1-CD14-4155-B704-309F1DA1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0479EE-D7ED-47D1-AA01-B19B3753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A53CA-E676-4661-83DF-FFCB2748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23AC65-F5EA-4852-8355-C4142CC1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8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ECA9EF-20E0-41BC-9936-0AC1198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7C0B4-E6C1-42F6-85E1-5E2E4A2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D8768-2107-4A93-AF44-49CF44E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49595-6A18-458E-A7EC-88C62DA7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F7B34-4A15-4A3A-879B-84DA5E2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42A52-93F4-40B0-8DE9-23D4DC8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795972-1117-4CA1-A9E9-5C512B6B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556A9B-0C4D-48E3-B011-C0966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8C406-F881-4407-B405-03108A0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5F49A-41CB-419F-AE17-41ACF596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20F205-A599-4F90-9A7B-6C84D5CA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88F7E-CE64-45AA-AC26-3CDA1416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1A5402-BCB3-4742-BD28-510E6FB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A87E4-80CA-47E1-9FCB-B4EFA125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E7601-FE8F-4692-9D88-241E4B85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342E68-31E5-4172-961E-D83417E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F2CB5-B7F6-4087-B8E2-AD57D12E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9ADAE-0E7E-4114-B30B-16D19089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008B-B3C2-4057-80B4-956158330E83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4A1A7-4228-4449-9F8D-EFFD472C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26D8A-9F3C-4282-87D9-D8811DD1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3.5.0/gallery/shapes_and_collections/ellipse_collection.html#sphx-glr-gallery-shapes-and-collections-ellipse-collection-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00429-CC9F-4CB6-A937-4AF4093FF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0511 python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D78ABB-EA30-47F2-9684-219BC42B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879"/>
            <a:ext cx="9144000" cy="543834"/>
          </a:xfrm>
        </p:spPr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 張杰宸</a:t>
            </a:r>
          </a:p>
        </p:txBody>
      </p:sp>
    </p:spTree>
    <p:extLst>
      <p:ext uri="{BB962C8B-B14F-4D97-AF65-F5344CB8AC3E}">
        <p14:creationId xmlns:p14="http://schemas.microsoft.com/office/powerpoint/2010/main" val="11791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/>
              <a:t>Vscode</a:t>
            </a:r>
            <a:r>
              <a:rPr lang="en-US" altLang="zh-TW" sz="1600" dirty="0"/>
              <a:t> </a:t>
            </a:r>
            <a:r>
              <a:rPr lang="zh-TW" altLang="en-US" sz="1600" dirty="0"/>
              <a:t>快速鍵設定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遇到</a:t>
            </a:r>
            <a:r>
              <a:rPr lang="en-US" altLang="zh-TW" sz="1600" dirty="0"/>
              <a:t>error</a:t>
            </a:r>
            <a:r>
              <a:rPr lang="zh-TW" altLang="en-US" sz="1600" dirty="0"/>
              <a:t>怎麼辦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讀取</a:t>
            </a:r>
            <a:r>
              <a:rPr lang="en-US" altLang="zh-TW" sz="1600" dirty="0"/>
              <a:t>xlsx</a:t>
            </a:r>
            <a:r>
              <a:rPr lang="zh-TW" altLang="en-US" sz="1600" dirty="0"/>
              <a:t>檔案 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For if while </a:t>
            </a:r>
            <a:r>
              <a:rPr lang="zh-TW" altLang="en-US" sz="1600" dirty="0"/>
              <a:t>迴圈 和 </a:t>
            </a:r>
            <a:r>
              <a:rPr lang="en-US" altLang="zh-TW" sz="1600" dirty="0"/>
              <a:t>f</a:t>
            </a:r>
            <a:r>
              <a:rPr lang="zh-TW" altLang="en-US" sz="1600" dirty="0"/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matplotlib</a:t>
            </a:r>
            <a:r>
              <a:rPr lang="zh-TW" altLang="en-US" sz="1600" dirty="0"/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教學</a:t>
            </a:r>
            <a:endParaRPr lang="en-US" altLang="zh-TW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/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contour</a:t>
            </a:r>
            <a:r>
              <a:rPr lang="zh-TW" altLang="en-US" dirty="0">
                <a:solidFill>
                  <a:srgbClr val="FF0000"/>
                </a:solidFill>
              </a:rPr>
              <a:t> 與 </a:t>
            </a:r>
            <a:r>
              <a:rPr lang="en-US" altLang="zh-TW" dirty="0" err="1">
                <a:solidFill>
                  <a:srgbClr val="FF0000"/>
                </a:solidFill>
              </a:rPr>
              <a:t>contourf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FF0000"/>
                </a:solidFill>
              </a:rPr>
              <a:t>Scikit</a:t>
            </a:r>
            <a:r>
              <a:rPr lang="en-US" altLang="zh-TW" dirty="0">
                <a:solidFill>
                  <a:srgbClr val="FF0000"/>
                </a:solidFill>
              </a:rPr>
              <a:t>-learn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Regular expressions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6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ED6C4-CD1E-4F15-9614-C1BAFE1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數值格點化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0F06C-4442-4FCD-8255-C890F14E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np.meshgrid</a:t>
            </a:r>
            <a:r>
              <a:rPr lang="en-US" altLang="zh-TW" dirty="0"/>
              <a:t> </a:t>
            </a:r>
            <a:r>
              <a:rPr lang="zh-TW" altLang="en-US" dirty="0"/>
              <a:t>將原本的</a:t>
            </a:r>
            <a:r>
              <a:rPr lang="en-US" altLang="zh-TW" dirty="0"/>
              <a:t>x, y </a:t>
            </a:r>
            <a:r>
              <a:rPr lang="zh-TW" altLang="en-US" dirty="0"/>
              <a:t>數值格點化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A8E7E-661F-4850-9D34-5CC85879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84" y="2808631"/>
            <a:ext cx="2034716" cy="33683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8AAB03-C5F2-4F79-B414-70C0E853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5" y="3299297"/>
            <a:ext cx="3263917" cy="16747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2BE5B4-ECA1-4964-A16B-BC029DDA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86" y="2779687"/>
            <a:ext cx="3803711" cy="36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4D10C-87E5-4DC4-A529-86D408AF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Contour map (</a:t>
            </a:r>
            <a:r>
              <a:rPr lang="zh-TW" altLang="en-US" dirty="0"/>
              <a:t>等高線圖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37FDC-8101-4C3A-AA2F-5A1CF8FB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80"/>
            <a:ext cx="10515600" cy="4351338"/>
          </a:xfrm>
        </p:spPr>
        <p:txBody>
          <a:bodyPr/>
          <a:lstStyle/>
          <a:p>
            <a:r>
              <a:rPr lang="en-US" altLang="zh-TW" dirty="0"/>
              <a:t>Contour:</a:t>
            </a:r>
            <a:r>
              <a:rPr lang="zh-TW" altLang="en-US" dirty="0"/>
              <a:t> 畫線</a:t>
            </a:r>
            <a:endParaRPr lang="en-US" altLang="zh-TW" dirty="0"/>
          </a:p>
          <a:p>
            <a:r>
              <a:rPr lang="en-US" altLang="zh-TW" dirty="0" err="1"/>
              <a:t>Contourf</a:t>
            </a:r>
            <a:r>
              <a:rPr lang="en-US" altLang="zh-TW" dirty="0"/>
              <a:t>: </a:t>
            </a:r>
            <a:r>
              <a:rPr lang="zh-TW" altLang="en-US" dirty="0"/>
              <a:t>填色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7266CD-98B2-4C71-9555-D477EAF0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53" y="2153104"/>
            <a:ext cx="4153260" cy="38941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DBFFBB-2BB9-48E1-80D5-CD0DD737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74" y="3351178"/>
            <a:ext cx="4451374" cy="24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2AB81-47B7-4EC8-AC35-3B936C5E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Contour map (</a:t>
            </a:r>
            <a:r>
              <a:rPr lang="zh-TW" altLang="en-US" dirty="0"/>
              <a:t>等高線圖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BDE1B7-4BB2-43D9-A1FD-F3F32A98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090" y="83000"/>
            <a:ext cx="3542174" cy="3542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9269DB-049C-49B0-943C-EFF3ADDB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91" y="2285865"/>
            <a:ext cx="5486875" cy="31092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F1F955-E9AB-4D95-947E-250471AF1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9"/>
          <a:stretch/>
        </p:blipFill>
        <p:spPr>
          <a:xfrm>
            <a:off x="7417400" y="3840480"/>
            <a:ext cx="3473484" cy="2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67746-3535-4E89-9083-7E21D3D2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 library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E2279D9-F0CA-4314-85C0-5B06D2362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34" y="1875354"/>
            <a:ext cx="4266060" cy="4222930"/>
          </a:xfrm>
          <a:prstGeom prst="rect">
            <a:avLst/>
          </a:prstGeom>
        </p:spPr>
      </p:pic>
      <p:pic>
        <p:nvPicPr>
          <p:cNvPr id="1030" name="Picture 6" descr="Twitter 上的 Teddy Petrou：&quot;Matplotlib colormaps - 4 major categories for  different types of data Sequential - data has meaningful order Qualitative  - data has no meaningful order Diverging - data has middle">
            <a:extLst>
              <a:ext uri="{FF2B5EF4-FFF2-40B4-BE49-F238E27FC236}">
                <a16:creationId xmlns:a16="http://schemas.microsoft.com/office/drawing/2014/main" id="{4BF96E85-E44C-4605-9D9C-6BFB56B0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1" y="365125"/>
            <a:ext cx="5527645" cy="55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676327E-C52F-4AD5-A0AC-55174AAE6456}"/>
              </a:ext>
            </a:extLst>
          </p:cNvPr>
          <p:cNvSpPr txBox="1"/>
          <p:nvPr/>
        </p:nvSpPr>
        <p:spPr>
          <a:xfrm>
            <a:off x="7016404" y="6205689"/>
            <a:ext cx="426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Reverse </a:t>
            </a:r>
            <a:r>
              <a:rPr lang="en-US" altLang="zh-TW" sz="2000" dirty="0" err="1"/>
              <a:t>colomap</a:t>
            </a:r>
            <a:r>
              <a:rPr lang="en-US" altLang="zh-TW" sz="2000" dirty="0"/>
              <a:t>: “colormap </a:t>
            </a:r>
            <a:r>
              <a:rPr lang="en-US" altLang="zh-TW" sz="2000" dirty="0" err="1"/>
              <a:t>name”_r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36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B187C-E108-4539-AFBA-8DF510C5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956391B-14AA-4082-9B98-8ABF0B27A305}"/>
              </a:ext>
            </a:extLst>
          </p:cNvPr>
          <p:cNvSpPr/>
          <p:nvPr/>
        </p:nvSpPr>
        <p:spPr>
          <a:xfrm>
            <a:off x="5626817" y="4257848"/>
            <a:ext cx="816434" cy="36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9A65C-D8EA-465B-A4E8-5F141B5B905E}"/>
              </a:ext>
            </a:extLst>
          </p:cNvPr>
          <p:cNvSpPr txBox="1"/>
          <p:nvPr/>
        </p:nvSpPr>
        <p:spPr>
          <a:xfrm>
            <a:off x="542317" y="1773514"/>
            <a:ext cx="11107366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data.xlsx</a:t>
            </a:r>
            <a:r>
              <a:rPr lang="zh-TW" altLang="en-US" dirty="0"/>
              <a:t>為一區域的海拔高度量測，請用</a:t>
            </a:r>
            <a:r>
              <a:rPr lang="en-US" altLang="zh-TW" dirty="0"/>
              <a:t>exercise.py </a:t>
            </a:r>
            <a:r>
              <a:rPr lang="zh-TW" altLang="en-US" dirty="0"/>
              <a:t>裡的</a:t>
            </a:r>
            <a:r>
              <a:rPr lang="en-US" altLang="zh-TW" dirty="0"/>
              <a:t>plane_regression_order3</a:t>
            </a:r>
            <a:r>
              <a:rPr lang="zh-TW" altLang="en-US" dirty="0"/>
              <a:t>產生的回歸地形畫出等高線圖</a:t>
            </a:r>
            <a:endParaRPr lang="en-US" altLang="zh-TW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62124E2-9457-486F-B4A6-F21BB9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77" y="2536583"/>
            <a:ext cx="4077053" cy="41685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A4A433-1042-44DE-B8AE-ADCA9FBB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939" y="2475832"/>
            <a:ext cx="4198984" cy="41761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987F35-B6D3-49B6-889C-0E858E09D5FC}"/>
              </a:ext>
            </a:extLst>
          </p:cNvPr>
          <p:cNvSpPr/>
          <p:nvPr/>
        </p:nvSpPr>
        <p:spPr>
          <a:xfrm>
            <a:off x="6694223" y="658574"/>
            <a:ext cx="508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>
                <a:hlinkClick r:id="rId4"/>
              </a:rPr>
              <a:t>Ellipse Collection — Matplotlib 3.5.0 documentation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9F2EA4-8F60-4FA5-A0C8-EF5F3E67475F}"/>
              </a:ext>
            </a:extLst>
          </p:cNvPr>
          <p:cNvSpPr txBox="1"/>
          <p:nvPr/>
        </p:nvSpPr>
        <p:spPr>
          <a:xfrm>
            <a:off x="3845668" y="654866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Colobar</a:t>
            </a:r>
            <a:r>
              <a:rPr lang="zh-TW" altLang="en-US" dirty="0"/>
              <a:t>的文字設定可參考：</a:t>
            </a:r>
          </a:p>
        </p:txBody>
      </p:sp>
    </p:spTree>
    <p:extLst>
      <p:ext uri="{BB962C8B-B14F-4D97-AF65-F5344CB8AC3E}">
        <p14:creationId xmlns:p14="http://schemas.microsoft.com/office/powerpoint/2010/main" val="94029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D68A8-EA07-4BC0-B4FD-E1DFA9BA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 learn</a:t>
            </a:r>
            <a:endParaRPr lang="zh-TW" altLang="en-US" dirty="0"/>
          </a:p>
        </p:txBody>
      </p:sp>
      <p:pic>
        <p:nvPicPr>
          <p:cNvPr id="2050" name="Picture 2" descr="用Python 自學資料科學與機器學習入門實戰：Scikit Learn 基礎入門">
            <a:extLst>
              <a:ext uri="{FF2B5EF4-FFF2-40B4-BE49-F238E27FC236}">
                <a16:creationId xmlns:a16="http://schemas.microsoft.com/office/drawing/2014/main" id="{40C1E101-D36C-4270-8F67-D7286F390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56" y="211433"/>
            <a:ext cx="371949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oosing the right estimator — scikit-learn 1.0.2 documentation">
            <a:extLst>
              <a:ext uri="{FF2B5EF4-FFF2-40B4-BE49-F238E27FC236}">
                <a16:creationId xmlns:a16="http://schemas.microsoft.com/office/drawing/2014/main" id="{430E246D-9EBF-4940-AAD7-43DD8A11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34" y="2185481"/>
            <a:ext cx="7338393" cy="45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打tick 號求「打勾」的符號. – Yqqjx">
            <a:extLst>
              <a:ext uri="{FF2B5EF4-FFF2-40B4-BE49-F238E27FC236}">
                <a16:creationId xmlns:a16="http://schemas.microsoft.com/office/drawing/2014/main" id="{9DAE6CF8-0D4A-4B86-B0B8-0EE14A97F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898" y="2942088"/>
            <a:ext cx="744695" cy="7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852E05-AAD1-4291-A7B8-8272CA1E330D}"/>
              </a:ext>
            </a:extLst>
          </p:cNvPr>
          <p:cNvSpPr/>
          <p:nvPr/>
        </p:nvSpPr>
        <p:spPr>
          <a:xfrm>
            <a:off x="514957" y="1659791"/>
            <a:ext cx="478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安裝指令：</a:t>
            </a:r>
            <a:r>
              <a:rPr lang="en-US" altLang="zh-TW" dirty="0" err="1"/>
              <a:t>conda</a:t>
            </a:r>
            <a:r>
              <a:rPr lang="en-US" altLang="zh-TW" dirty="0"/>
              <a:t> install -c anaconda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6959A7-4A6A-4073-B232-770BB1F39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44" y="2185481"/>
            <a:ext cx="4040220" cy="45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1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1759-E011-47B2-A7E3-1841481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322942"/>
            <a:ext cx="10515600" cy="1050587"/>
          </a:xfrm>
        </p:spPr>
        <p:txBody>
          <a:bodyPr/>
          <a:lstStyle/>
          <a:p>
            <a:r>
              <a:rPr lang="zh-TW" altLang="en-US" dirty="0"/>
              <a:t>線性回歸</a:t>
            </a:r>
            <a:r>
              <a:rPr lang="en-US" altLang="zh-TW" dirty="0"/>
              <a:t>&amp;</a:t>
            </a:r>
            <a:r>
              <a:rPr lang="zh-TW" altLang="en-US" dirty="0"/>
              <a:t>多項式回歸</a:t>
            </a:r>
          </a:p>
        </p:txBody>
      </p:sp>
      <p:pic>
        <p:nvPicPr>
          <p:cNvPr id="1028" name="Picture 4" descr="Python實現——二次多項式回歸(最小二乘法) - 开发者知识库">
            <a:extLst>
              <a:ext uri="{FF2B5EF4-FFF2-40B4-BE49-F238E27FC236}">
                <a16:creationId xmlns:a16="http://schemas.microsoft.com/office/drawing/2014/main" id="{8E5BEAF4-F090-4AA8-B5D0-FF0549336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08" y="3373105"/>
            <a:ext cx="4553255" cy="34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y27]機器學習：建立線性迴歸資料與預測！ - iT 邦幫忙::一起幫忙解決難題，拯救IT 人的一天">
            <a:extLst>
              <a:ext uri="{FF2B5EF4-FFF2-40B4-BE49-F238E27FC236}">
                <a16:creationId xmlns:a16="http://schemas.microsoft.com/office/drawing/2014/main" id="{898D9ADE-EE15-4A69-BA86-15F3A23C6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r="22172"/>
          <a:stretch/>
        </p:blipFill>
        <p:spPr bwMode="auto">
          <a:xfrm>
            <a:off x="7369753" y="506375"/>
            <a:ext cx="4406810" cy="29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 邦幫忙::一起幫忙解決難題，拯救IT 人的一天">
            <a:extLst>
              <a:ext uri="{FF2B5EF4-FFF2-40B4-BE49-F238E27FC236}">
                <a16:creationId xmlns:a16="http://schemas.microsoft.com/office/drawing/2014/main" id="{99DAF694-CDBA-489F-ADF6-718EBE2F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6" y="2697804"/>
            <a:ext cx="6362778" cy="32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926F07-0633-44C8-8A2D-BD0F813BC253}"/>
              </a:ext>
            </a:extLst>
          </p:cNvPr>
          <p:cNvSpPr/>
          <p:nvPr/>
        </p:nvSpPr>
        <p:spPr>
          <a:xfrm>
            <a:off x="415437" y="1819319"/>
            <a:ext cx="447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Lato"/>
              </a:rPr>
              <a:t>最小平方法</a:t>
            </a:r>
            <a:r>
              <a:rPr lang="en-US" altLang="zh-TW" b="1" dirty="0">
                <a:solidFill>
                  <a:srgbClr val="303233"/>
                </a:solidFill>
                <a:latin typeface="Lato"/>
              </a:rPr>
              <a:t>(Ordinary least squares, OLS)</a:t>
            </a:r>
            <a:endParaRPr lang="en-US" altLang="zh-TW" b="1" i="0" dirty="0">
              <a:solidFill>
                <a:srgbClr val="3032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2300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191</Words>
  <Application>Microsoft Office PowerPoint</Application>
  <PresentationFormat>寬螢幕</PresentationFormat>
  <Paragraphs>45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Lato</vt:lpstr>
      <vt:lpstr>新細明體</vt:lpstr>
      <vt:lpstr>Arial</vt:lpstr>
      <vt:lpstr>Calibri</vt:lpstr>
      <vt:lpstr>Calibri Light</vt:lpstr>
      <vt:lpstr>Office 佈景主題</vt:lpstr>
      <vt:lpstr>0511 python教學</vt:lpstr>
      <vt:lpstr>Python 課程進度 </vt:lpstr>
      <vt:lpstr>數值格點化</vt:lpstr>
      <vt:lpstr>Contour map (等高線圖)</vt:lpstr>
      <vt:lpstr>Contour map (等高線圖)</vt:lpstr>
      <vt:lpstr>Color library</vt:lpstr>
      <vt:lpstr>Exercise</vt:lpstr>
      <vt:lpstr>Scikit learn</vt:lpstr>
      <vt:lpstr>線性回歸&amp;多項式回歸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0420 python教學</dc:title>
  <dc:creator>張杰宸</dc:creator>
  <cp:lastModifiedBy>Jason</cp:lastModifiedBy>
  <cp:revision>103</cp:revision>
  <dcterms:created xsi:type="dcterms:W3CDTF">2022-03-30T03:40:17Z</dcterms:created>
  <dcterms:modified xsi:type="dcterms:W3CDTF">2022-05-09T14:12:28Z</dcterms:modified>
</cp:coreProperties>
</file>