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7" r:id="rId3"/>
    <p:sldId id="282" r:id="rId4"/>
    <p:sldId id="284" r:id="rId5"/>
    <p:sldId id="287" r:id="rId6"/>
    <p:sldId id="288" r:id="rId7"/>
    <p:sldId id="285" r:id="rId8"/>
    <p:sldId id="292" r:id="rId9"/>
    <p:sldId id="290" r:id="rId10"/>
    <p:sldId id="294" r:id="rId11"/>
    <p:sldId id="289" r:id="rId12"/>
    <p:sldId id="29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94660"/>
  </p:normalViewPr>
  <p:slideViewPr>
    <p:cSldViewPr snapToGrid="0">
      <p:cViewPr>
        <p:scale>
          <a:sx n="100" d="100"/>
          <a:sy n="100" d="100"/>
        </p:scale>
        <p:origin x="137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ADA48-10D1-49A0-B29C-48EE84A6ABC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3ABC0-8F85-4DB1-9F55-0795DA052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8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F5D9A-7377-4845-90FA-F994E5DD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4EF15-348D-4C72-A409-A74F5A11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4571E-C305-4220-A5B7-51E7F69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5B7D0-5D2C-442A-9710-E654841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CA7A4-1678-4930-8BF3-C1153B47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FFEB-B6D9-43C9-BFE7-7B618EC6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F1A34-451A-4792-B2A9-B782C59A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620CB-4BA7-4702-8584-54D4419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35805-362D-41F9-AF85-F5628A6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50EFF-87C4-4077-B2DE-735BFC1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9529D-D507-4354-B655-FDC087F52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7153A6-D84F-43AF-B21B-4BA5B643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E2E1A-5483-41B7-9304-1612D33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50E94-8E82-4779-8049-C5F00387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47705-8469-4CEB-B71D-86F7F884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6DAE-98BD-4D9C-9A54-8C4CDE0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D1B09-09E3-4EF2-A2E8-7440B75F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E7967-82B2-4316-B1D3-4C62089E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FB3DCE-7B6C-45C5-83CE-7093ED7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ABCAE-2C19-4C58-BF38-1040BB4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4817-156A-4C4B-83A3-62EC2966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D6B0E-A3AC-4763-A702-D5F6F1DC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F6284-5DBA-403C-B201-88FFFA2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0515C-C7F9-49E9-A1D0-65E8F9E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D1253-18AA-4BFB-80FB-028DC8D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AFC2B-ADEB-4C04-8945-98E6A5E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DEDC-E397-41AB-831B-949C4AF9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480CD4-BF04-426C-A86B-445FD6680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3B42A-EDA8-4960-AD79-1324C9F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E703B1-E423-4F9D-9EF0-DEB069B8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4B510-9DB4-46D5-A9FF-0DCAE84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FE75A-E527-4089-8669-112F9B4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46654F-9314-447A-9B04-A80CA9D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394BA5-97B3-4B5B-906D-7D9CB98A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65991E-4B87-4DB0-B589-614A3FE6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B02FC4-41F5-485F-ABF5-EDD68539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C654C0-D3D3-4410-B026-062D52CE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2883AE-4904-4EA7-956F-AD3AC0D7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4D49CD-E0F4-4F5F-A31E-DDD3D57B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42A1-CD14-4155-B704-309F1DA1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0479EE-D7ED-47D1-AA01-B19B3753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A53CA-E676-4661-83DF-FFCB274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23AC65-F5EA-4852-8355-C4142CC1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ECA9EF-20E0-41BC-9936-0AC1198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7C0B4-E6C1-42F6-85E1-5E2E4A2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D8768-2107-4A93-AF44-49CF44E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9595-6A18-458E-A7EC-88C62DA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F7B34-4A15-4A3A-879B-84DA5E2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42A52-93F4-40B0-8DE9-23D4DC8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795972-1117-4CA1-A9E9-5C512B6B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56A9B-0C4D-48E3-B011-C0966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8C406-F881-4407-B405-03108A0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5F49A-41CB-419F-AE17-41ACF59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20F205-A599-4F90-9A7B-6C84D5CA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88F7E-CE64-45AA-AC26-3CDA1416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1A5402-BCB3-4742-BD28-510E6FB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A87E4-80CA-47E1-9FCB-B4EFA125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E7601-FE8F-4692-9D88-241E4B85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342E68-31E5-4172-961E-D83417E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F2CB5-B7F6-4087-B8E2-AD57D12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9ADAE-0E7E-4114-B30B-16D190893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008B-B3C2-4057-80B4-956158330E83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4A1A7-4228-4449-9F8D-EFFD472C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26D8A-9F3C-4282-87D9-D8811DD1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8059-003D-4BFE-A944-E62EC825F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hwang12341/Machine-Learning/blob/master/Linear_Regression/sklearn_learning/Linear_Regress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429-CC9F-4CB6-A937-4AF4093FF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0518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D78ABB-EA30-47F2-9684-219BC42B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9"/>
            <a:ext cx="9144000" cy="543834"/>
          </a:xfrm>
        </p:spPr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</p:txBody>
      </p:sp>
    </p:spTree>
    <p:extLst>
      <p:ext uri="{BB962C8B-B14F-4D97-AF65-F5344CB8AC3E}">
        <p14:creationId xmlns:p14="http://schemas.microsoft.com/office/powerpoint/2010/main" val="1179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662C6-9DF2-4BDD-A6C0-E42C078B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Salary &amp; learning hour example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C0175E-9A7F-4B43-940C-08A54E6B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162"/>
            <a:ext cx="5839640" cy="40391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23275D-81B8-4176-8463-88C943BE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58" y="1666257"/>
            <a:ext cx="422969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BF1340-E383-4743-B350-74DF0BC6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57" y="944208"/>
            <a:ext cx="8762285" cy="44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5F7F-51E8-464A-AB97-0F0416C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2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A24A9-CDB6-44AD-B2E2-C4B7AF40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9" y="1301842"/>
            <a:ext cx="8202965" cy="2559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請計算</a:t>
            </a:r>
            <a:r>
              <a:rPr lang="en-US" altLang="zh-TW" sz="2000" dirty="0"/>
              <a:t>2017-2019</a:t>
            </a:r>
            <a:r>
              <a:rPr lang="zh-TW" altLang="en-US" sz="2000" dirty="0"/>
              <a:t> </a:t>
            </a:r>
            <a:r>
              <a:rPr lang="en-US" altLang="zh-TW" sz="2000" dirty="0"/>
              <a:t>catalog.xlsx</a:t>
            </a:r>
            <a:r>
              <a:rPr lang="zh-TW" altLang="en-US" sz="2000" dirty="0"/>
              <a:t>中規模大於</a:t>
            </a:r>
            <a:r>
              <a:rPr lang="en-US" altLang="zh-TW" sz="2000" dirty="0"/>
              <a:t>3.5</a:t>
            </a:r>
            <a:r>
              <a:rPr lang="zh-TW" altLang="en-US" sz="2000" dirty="0"/>
              <a:t>以上地震數量 </a:t>
            </a:r>
            <a:r>
              <a:rPr lang="en-US" altLang="zh-TW" sz="2000" dirty="0"/>
              <a:t>(N)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    </a:t>
            </a:r>
            <a:r>
              <a:rPr lang="zh-TW" altLang="en-US" sz="2000" dirty="0"/>
              <a:t>取完</a:t>
            </a:r>
            <a:r>
              <a:rPr lang="en-US" altLang="zh-TW" sz="2000" dirty="0"/>
              <a:t>log10(N)</a:t>
            </a:r>
            <a:r>
              <a:rPr lang="zh-TW" altLang="en-US" sz="2000" dirty="0"/>
              <a:t>與規模</a:t>
            </a:r>
            <a:r>
              <a:rPr lang="en-US" altLang="zh-TW" sz="2000" dirty="0"/>
              <a:t>(M)</a:t>
            </a:r>
            <a:r>
              <a:rPr lang="zh-TW" altLang="en-US" sz="2000" dirty="0"/>
              <a:t>進行線性回歸，並計算</a:t>
            </a:r>
            <a:r>
              <a:rPr lang="en-US" altLang="zh-TW" sz="2000" dirty="0"/>
              <a:t>r2 score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Hint: </a:t>
            </a:r>
            <a:r>
              <a:rPr lang="zh-TW" altLang="en-US" sz="2000" dirty="0"/>
              <a:t>規模</a:t>
            </a:r>
            <a:r>
              <a:rPr lang="en-US" altLang="zh-TW" sz="2000" dirty="0"/>
              <a:t>3.5-4.0 </a:t>
            </a:r>
            <a:r>
              <a:rPr lang="zh-TW" altLang="en-US" sz="2000" dirty="0"/>
              <a:t>算一次有幾顆地震</a:t>
            </a:r>
            <a:r>
              <a:rPr lang="en-US" altLang="zh-TW" sz="2000" dirty="0"/>
              <a:t>, 4.0-4.5</a:t>
            </a:r>
            <a:r>
              <a:rPr lang="zh-TW" altLang="en-US" sz="2000" dirty="0"/>
              <a:t>算一次</a:t>
            </a:r>
            <a:r>
              <a:rPr lang="en-US" altLang="zh-TW" sz="2000" dirty="0"/>
              <a:t>(for </a:t>
            </a:r>
            <a:r>
              <a:rPr lang="zh-TW" altLang="en-US" sz="2000" dirty="0"/>
              <a:t>迴圈</a:t>
            </a:r>
            <a:r>
              <a:rPr lang="en-US" altLang="zh-TW" sz="2000" dirty="0"/>
              <a:t>?)</a:t>
            </a:r>
            <a:r>
              <a:rPr lang="zh-TW" altLang="en-US" sz="2000" dirty="0"/>
              <a:t>，依此類推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30315B-E40C-461C-8533-C76F7AB37940}"/>
                  </a:ext>
                </a:extLst>
              </p:cNvPr>
              <p:cNvSpPr txBox="1"/>
              <p:nvPr/>
            </p:nvSpPr>
            <p:spPr>
              <a:xfrm>
                <a:off x="9161755" y="1536248"/>
                <a:ext cx="22993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30315B-E40C-461C-8533-C76F7AB37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755" y="1536248"/>
                <a:ext cx="2299317" cy="369332"/>
              </a:xfrm>
              <a:prstGeom prst="rect">
                <a:avLst/>
              </a:prstGeom>
              <a:blipFill>
                <a:blip r:embed="rId2"/>
                <a:stretch>
                  <a:fillRect l="-6366" r="-450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911E722-C6D5-455D-A359-2BBBFAB7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46" y="3233737"/>
            <a:ext cx="3642526" cy="36507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894318A-D058-4573-BA62-4A42DFA7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36" y="3180472"/>
            <a:ext cx="3695670" cy="37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/>
              <a:t>Vscode</a:t>
            </a:r>
            <a:r>
              <a:rPr lang="en-US" altLang="zh-TW" sz="1600" dirty="0"/>
              <a:t> </a:t>
            </a:r>
            <a:r>
              <a:rPr lang="zh-TW" altLang="en-US" sz="1600" dirty="0"/>
              <a:t>快速鍵設定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遇到</a:t>
            </a:r>
            <a:r>
              <a:rPr lang="en-US" altLang="zh-TW" sz="1600" dirty="0"/>
              <a:t>error</a:t>
            </a:r>
            <a:r>
              <a:rPr lang="zh-TW" altLang="en-US" sz="1600" dirty="0"/>
              <a:t>怎麼辦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讀取</a:t>
            </a:r>
            <a:r>
              <a:rPr lang="en-US" altLang="zh-TW" sz="1600" dirty="0"/>
              <a:t>xlsx</a:t>
            </a:r>
            <a:r>
              <a:rPr lang="zh-TW" altLang="en-US" sz="1600" dirty="0"/>
              <a:t>檔案 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For if while </a:t>
            </a:r>
            <a:r>
              <a:rPr lang="zh-TW" altLang="en-US" sz="1600" dirty="0"/>
              <a:t>迴圈 和 </a:t>
            </a:r>
            <a:r>
              <a:rPr lang="en-US" altLang="zh-TW" sz="1600" dirty="0"/>
              <a:t>f</a:t>
            </a:r>
            <a:r>
              <a:rPr lang="zh-TW" altLang="en-US" sz="1600" dirty="0"/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contour</a:t>
            </a:r>
            <a:r>
              <a:rPr lang="zh-TW" altLang="en-US" dirty="0"/>
              <a:t> 與 </a:t>
            </a:r>
            <a:r>
              <a:rPr lang="en-US" altLang="zh-TW" dirty="0" err="1"/>
              <a:t>contourf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</a:rPr>
              <a:t>Scikit</a:t>
            </a:r>
            <a:r>
              <a:rPr lang="en-US" altLang="zh-TW" dirty="0">
                <a:solidFill>
                  <a:srgbClr val="FF0000"/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6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D68A8-EA07-4BC0-B4FD-E1DFA9BA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 learn</a:t>
            </a:r>
            <a:endParaRPr lang="zh-TW" altLang="en-US" dirty="0"/>
          </a:p>
        </p:txBody>
      </p:sp>
      <p:pic>
        <p:nvPicPr>
          <p:cNvPr id="2052" name="Picture 4" descr="Choosing the right estimator — scikit-learn 1.0.2 documentation">
            <a:extLst>
              <a:ext uri="{FF2B5EF4-FFF2-40B4-BE49-F238E27FC236}">
                <a16:creationId xmlns:a16="http://schemas.microsoft.com/office/drawing/2014/main" id="{430E246D-9EBF-4940-AAD7-43DD8A11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7" y="2071324"/>
            <a:ext cx="7338393" cy="45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打tick 號求「打勾」的符號. – Yqqjx">
            <a:extLst>
              <a:ext uri="{FF2B5EF4-FFF2-40B4-BE49-F238E27FC236}">
                <a16:creationId xmlns:a16="http://schemas.microsoft.com/office/drawing/2014/main" id="{9DAE6CF8-0D4A-4B86-B0B8-0EE14A97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06" y="2782290"/>
            <a:ext cx="744695" cy="7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1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1759-E011-47B2-A7E3-1841481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322942"/>
            <a:ext cx="10515600" cy="1050587"/>
          </a:xfrm>
        </p:spPr>
        <p:txBody>
          <a:bodyPr/>
          <a:lstStyle/>
          <a:p>
            <a:r>
              <a:rPr lang="zh-TW" altLang="en-US" dirty="0"/>
              <a:t>線性回歸</a:t>
            </a:r>
            <a:r>
              <a:rPr lang="en-US" altLang="zh-TW" dirty="0"/>
              <a:t>&amp;</a:t>
            </a:r>
            <a:r>
              <a:rPr lang="zh-TW" altLang="en-US" dirty="0"/>
              <a:t>多項式回歸</a:t>
            </a:r>
          </a:p>
        </p:txBody>
      </p:sp>
      <p:pic>
        <p:nvPicPr>
          <p:cNvPr id="1028" name="Picture 4" descr="Python實現——二次多項式回歸(最小二乘法) - 开发者知识库">
            <a:extLst>
              <a:ext uri="{FF2B5EF4-FFF2-40B4-BE49-F238E27FC236}">
                <a16:creationId xmlns:a16="http://schemas.microsoft.com/office/drawing/2014/main" id="{8E5BEAF4-F090-4AA8-B5D0-FF0549336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08" y="3373105"/>
            <a:ext cx="4553255" cy="34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y27]機器學習：建立線性迴歸資料與預測！ - iT 邦幫忙::一起幫忙解決難題，拯救IT 人的一天">
            <a:extLst>
              <a:ext uri="{FF2B5EF4-FFF2-40B4-BE49-F238E27FC236}">
                <a16:creationId xmlns:a16="http://schemas.microsoft.com/office/drawing/2014/main" id="{898D9ADE-EE15-4A69-BA86-15F3A23C6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r="22172"/>
          <a:stretch/>
        </p:blipFill>
        <p:spPr bwMode="auto">
          <a:xfrm>
            <a:off x="7369753" y="506375"/>
            <a:ext cx="4406810" cy="29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 邦幫忙::一起幫忙解決難題，拯救IT 人的一天">
            <a:extLst>
              <a:ext uri="{FF2B5EF4-FFF2-40B4-BE49-F238E27FC236}">
                <a16:creationId xmlns:a16="http://schemas.microsoft.com/office/drawing/2014/main" id="{99DAF694-CDBA-489F-ADF6-718EBE2F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6" y="2697804"/>
            <a:ext cx="6362778" cy="32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926F07-0633-44C8-8A2D-BD0F813BC253}"/>
              </a:ext>
            </a:extLst>
          </p:cNvPr>
          <p:cNvSpPr/>
          <p:nvPr/>
        </p:nvSpPr>
        <p:spPr>
          <a:xfrm>
            <a:off x="415437" y="1819319"/>
            <a:ext cx="447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Lato"/>
              </a:rPr>
              <a:t>最小平方法</a:t>
            </a:r>
            <a:r>
              <a:rPr lang="en-US" altLang="zh-TW" b="1" dirty="0">
                <a:solidFill>
                  <a:srgbClr val="303233"/>
                </a:solidFill>
                <a:latin typeface="Lato"/>
              </a:rPr>
              <a:t>(Ordinary least squares, OLS)</a:t>
            </a:r>
            <a:endParaRPr lang="en-US" altLang="zh-TW" b="1" i="0" dirty="0">
              <a:solidFill>
                <a:srgbClr val="3032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230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BDC38-F8F8-4407-8492-21F5D1A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E6DAE8-1DBE-4512-BED5-EDED13932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369" y="1825625"/>
            <a:ext cx="7973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F815-762F-4A34-975B-81B16A34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3ECBCF-5500-4F88-BBBD-19B4C29E9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01" y="1825625"/>
            <a:ext cx="8324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0B660-8E70-49D1-A1AF-6ACE3282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C4D99EC-2FF8-442D-ACC7-A3A43378F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592" y="1832111"/>
            <a:ext cx="7604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4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662C6-9DF2-4BDD-A6C0-E42C078B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Salary &amp; learning hour example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7B1FC0-8E34-4D91-B07C-AEB02CCED3B8}"/>
              </a:ext>
            </a:extLst>
          </p:cNvPr>
          <p:cNvSpPr/>
          <p:nvPr/>
        </p:nvSpPr>
        <p:spPr>
          <a:xfrm>
            <a:off x="1427161" y="6269662"/>
            <a:ext cx="1018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Machine-Learning/</a:t>
            </a:r>
            <a:r>
              <a:rPr lang="en-US" altLang="zh-TW" dirty="0" err="1">
                <a:hlinkClick r:id="rId2"/>
              </a:rPr>
              <a:t>Linear_Regression.ipynb</a:t>
            </a:r>
            <a:r>
              <a:rPr lang="en-US" altLang="zh-TW" dirty="0">
                <a:hlinkClick r:id="rId2"/>
              </a:rPr>
              <a:t> at master · chwang12341/Machine-Learning · GitHub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B04D3B8-8AA0-4360-B1AB-E01CAD741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251" y="1438182"/>
            <a:ext cx="5010416" cy="475653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082FA4C-7CC2-4A49-BAD2-0CBD97D77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938" y="1752849"/>
            <a:ext cx="4615811" cy="41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0C6B5-6347-4F7C-A5E4-A86D450B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 Regression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DA61B7C-C5C7-4F0D-9A62-414B35D5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094" y="1825625"/>
            <a:ext cx="7859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182</Words>
  <Application>Microsoft Office PowerPoint</Application>
  <PresentationFormat>寬螢幕</PresentationFormat>
  <Paragraphs>41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Lato</vt:lpstr>
      <vt:lpstr>新細明體</vt:lpstr>
      <vt:lpstr>Arial</vt:lpstr>
      <vt:lpstr>Calibri</vt:lpstr>
      <vt:lpstr>Calibri Light</vt:lpstr>
      <vt:lpstr>Cambria Math</vt:lpstr>
      <vt:lpstr>Office 佈景主題</vt:lpstr>
      <vt:lpstr>0518 python教學</vt:lpstr>
      <vt:lpstr>Python 課程進度 </vt:lpstr>
      <vt:lpstr>Scikit learn</vt:lpstr>
      <vt:lpstr>線性回歸&amp;多項式回歸</vt:lpstr>
      <vt:lpstr>PowerPoint 簡報</vt:lpstr>
      <vt:lpstr>PowerPoint 簡報</vt:lpstr>
      <vt:lpstr>PowerPoint 簡報</vt:lpstr>
      <vt:lpstr>Salary &amp; learning hour example</vt:lpstr>
      <vt:lpstr>Polynomial Regression</vt:lpstr>
      <vt:lpstr>Salary &amp; learning hour example</vt:lpstr>
      <vt:lpstr>PowerPoint 簡報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0420 python教學</dc:title>
  <dc:creator>張杰宸</dc:creator>
  <cp:lastModifiedBy>Jason</cp:lastModifiedBy>
  <cp:revision>126</cp:revision>
  <dcterms:created xsi:type="dcterms:W3CDTF">2022-03-30T03:40:17Z</dcterms:created>
  <dcterms:modified xsi:type="dcterms:W3CDTF">2022-05-18T03:53:11Z</dcterms:modified>
</cp:coreProperties>
</file>