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7" r:id="rId3"/>
    <p:sldId id="278" r:id="rId4"/>
    <p:sldId id="279" r:id="rId5"/>
    <p:sldId id="280" r:id="rId6"/>
    <p:sldId id="281" r:id="rId7"/>
    <p:sldId id="282" r:id="rId8"/>
    <p:sldId id="284" r:id="rId9"/>
    <p:sldId id="283" r:id="rId10"/>
    <p:sldId id="28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5" autoAdjust="0"/>
    <p:restoredTop sz="92162" autoAdjust="0"/>
  </p:normalViewPr>
  <p:slideViewPr>
    <p:cSldViewPr snapToGrid="0">
      <p:cViewPr varScale="1">
        <p:scale>
          <a:sx n="115" d="100"/>
          <a:sy n="115" d="100"/>
        </p:scale>
        <p:origin x="79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ADA48-10D1-49A0-B29C-48EE84A6ABC4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3ABC0-8F85-4DB1-9F55-0795DA052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68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3ABC0-8F85-4DB1-9F55-0795DA052B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26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F5D9A-7377-4845-90FA-F994E5DDC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84EF15-348D-4C72-A409-A74F5A114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D4571E-C305-4220-A5B7-51E7F694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75B7D0-5D2C-442A-9710-E654841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8CA7A4-1678-4930-8BF3-C1153B47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20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1FFEB-B6D9-43C9-BFE7-7B618EC6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6F1A34-451A-4792-B2A9-B782C59A4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C620CB-4BA7-4702-8584-54D44191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535805-362D-41F9-AF85-F5628A69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B50EFF-87C4-4077-B2DE-735BFC10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8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59529D-D507-4354-B655-FDC087F52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7153A6-D84F-43AF-B21B-4BA5B6437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EE2E1A-5483-41B7-9304-1612D33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750E94-8E82-4779-8049-C5F00387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047705-8469-4CEB-B71D-86F7F884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96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36DAE-98BD-4D9C-9A54-8C4CDE0F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D1B09-09E3-4EF2-A2E8-7440B75F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6E7967-82B2-4316-B1D3-4C62089E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FB3DCE-7B6C-45C5-83CE-7093ED75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0ABCAE-2C19-4C58-BF38-1040BB49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15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C4817-156A-4C4B-83A3-62EC2966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3D6B0E-A3AC-4763-A702-D5F6F1DCF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F6284-5DBA-403C-B201-88FFFA2C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90515C-C7F9-49E9-A1D0-65E8F9E2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DD1253-18AA-4BFB-80FB-028DC8DB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0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AFC2B-ADEB-4C04-8945-98E6A5E5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7DEDC-E397-41AB-831B-949C4AF92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480CD4-BF04-426C-A86B-445FD6680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13B42A-EDA8-4960-AD79-1324C9FF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E703B1-E423-4F9D-9EF0-DEB069B8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94B510-9DB4-46D5-A9FF-0DCAE840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1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FE75A-E527-4089-8669-112F9B46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46654F-9314-447A-9B04-A80CA9DE6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394BA5-97B3-4B5B-906D-7D9CB98A0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65991E-4B87-4DB0-B589-614A3FE6E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B02FC4-41F5-485F-ABF5-EDD685399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C654C0-D3D3-4410-B026-062D52CE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2883AE-4904-4EA7-956F-AD3AC0D7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4D49CD-E0F4-4F5F-A31E-DDD3D57B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2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E42A1-CD14-4155-B704-309F1DA1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0479EE-D7ED-47D1-AA01-B19B3753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FA53CA-E676-4661-83DF-FFCB2748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23AC65-F5EA-4852-8355-C4142CC1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8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ECA9EF-20E0-41BC-9936-0AC11980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97C0B4-E6C1-42F6-85E1-5E2E4A26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9D8768-2107-4A93-AF44-49CF44E9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00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49595-6A18-458E-A7EC-88C62DA7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F7B34-4A15-4A3A-879B-84DA5E2E6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342A52-93F4-40B0-8DE9-23D4DC881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795972-1117-4CA1-A9E9-5C512B6B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556A9B-0C4D-48E3-B011-C09661A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B8C406-F881-4407-B405-03108A0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9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5F49A-41CB-419F-AE17-41ACF596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20F205-A599-4F90-9A7B-6C84D5CAF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F88F7E-CE64-45AA-AC26-3CDA14160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1A5402-BCB3-4742-BD28-510E6FB1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6A87E4-80CA-47E1-9FCB-B4EFA125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3E7601-FE8F-4692-9D88-241E4B85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0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342E68-31E5-4172-961E-D83417E9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6F2CB5-B7F6-4087-B8E2-AD57D12E1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D9ADAE-0E7E-4114-B30B-16D190893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008B-B3C2-4057-80B4-956158330E83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B4A1A7-4228-4449-9F8D-EFFD472CA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226D8A-9F3C-4282-87D9-D8811DD17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34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ex.org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python.org/zh-tw/3/library/re.html#module-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00429-CC9F-4CB6-A937-4AF4093FF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0525 python</a:t>
            </a:r>
            <a:r>
              <a:rPr lang="zh-TW" altLang="en-US" dirty="0"/>
              <a:t>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D78ABB-EA30-47F2-9684-219BC42BB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3879"/>
            <a:ext cx="9144000" cy="543834"/>
          </a:xfrm>
        </p:spPr>
        <p:txBody>
          <a:bodyPr/>
          <a:lstStyle/>
          <a:p>
            <a:r>
              <a:rPr lang="zh-TW" altLang="en-US" dirty="0"/>
              <a:t>講者</a:t>
            </a:r>
            <a:r>
              <a:rPr lang="en-US" altLang="zh-TW" dirty="0"/>
              <a:t>:</a:t>
            </a:r>
            <a:r>
              <a:rPr lang="zh-TW" altLang="en-US" dirty="0"/>
              <a:t> 張杰宸</a:t>
            </a:r>
          </a:p>
        </p:txBody>
      </p:sp>
    </p:spTree>
    <p:extLst>
      <p:ext uri="{BB962C8B-B14F-4D97-AF65-F5344CB8AC3E}">
        <p14:creationId xmlns:p14="http://schemas.microsoft.com/office/powerpoint/2010/main" val="11791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6B926-8DE1-481C-AC38-715EFD5C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EDA910-8DE6-44BA-A2AD-E0833ED9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57" y="15125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1. </a:t>
            </a:r>
            <a:r>
              <a:rPr lang="zh-TW" altLang="en-US" sz="2400" dirty="0"/>
              <a:t>回傳此字串中的所有電話：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找出 </a:t>
            </a:r>
            <a:r>
              <a:rPr lang="en-US" altLang="zh-TW" sz="2400" dirty="0"/>
              <a:t>exercise.py</a:t>
            </a:r>
            <a:r>
              <a:rPr lang="zh-TW" altLang="en-US" sz="2400" dirty="0"/>
              <a:t>中 </a:t>
            </a:r>
            <a:r>
              <a:rPr lang="en-US" altLang="zh-TW" sz="2400" dirty="0"/>
              <a:t>“file” </a:t>
            </a:r>
            <a:r>
              <a:rPr lang="zh-TW" altLang="en-US" sz="2400" dirty="0"/>
              <a:t>所有</a:t>
            </a:r>
            <a:r>
              <a:rPr lang="en-US" altLang="zh-TW" sz="2400" dirty="0"/>
              <a:t>python</a:t>
            </a:r>
            <a:r>
              <a:rPr lang="zh-TW" altLang="en-US" sz="2400" dirty="0"/>
              <a:t>檔 </a:t>
            </a:r>
            <a:r>
              <a:rPr lang="en-US" altLang="zh-TW" sz="2400" dirty="0"/>
              <a:t>(</a:t>
            </a:r>
            <a:r>
              <a:rPr lang="zh-TW" altLang="en-US" sz="2400" dirty="0"/>
              <a:t>副檔名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 找出</a:t>
            </a:r>
            <a:r>
              <a:rPr lang="en-US" altLang="zh-TW" sz="2400" dirty="0"/>
              <a:t>exercise 3 data.txt </a:t>
            </a:r>
            <a:r>
              <a:rPr lang="zh-TW" altLang="en-US" sz="2400" dirty="0"/>
              <a:t>提到關鍵字</a:t>
            </a:r>
            <a:r>
              <a:rPr lang="en-US" altLang="zh-TW" sz="2400" dirty="0"/>
              <a:t>”</a:t>
            </a:r>
            <a:r>
              <a:rPr lang="zh-TW" altLang="en-US" sz="2400" dirty="0"/>
              <a:t>地震</a:t>
            </a:r>
            <a:r>
              <a:rPr lang="en-US" altLang="zh-TW" sz="2400" dirty="0"/>
              <a:t>”</a:t>
            </a:r>
            <a:r>
              <a:rPr lang="zh-TW" altLang="en-US" sz="2400" dirty="0"/>
              <a:t>的數量</a:t>
            </a:r>
          </a:p>
          <a:p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9693B3-A569-4F1C-988A-E30E3B658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395" y="2720750"/>
            <a:ext cx="3066089" cy="404502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BFFDC2-E2FB-47FE-B3EE-C3F66C2DC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45" y="2205537"/>
            <a:ext cx="8588484" cy="2057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35DB944-94CC-4CA8-AA32-E3A5F80FD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716" y="4686204"/>
            <a:ext cx="2816136" cy="187067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9523958-C745-4EFC-9C8D-2ABF11453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7721" y="982853"/>
            <a:ext cx="4054191" cy="41913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E518D8E-DA77-4A3C-996B-2F57F01327C3}"/>
              </a:ext>
            </a:extLst>
          </p:cNvPr>
          <p:cNvSpPr/>
          <p:nvPr/>
        </p:nvSpPr>
        <p:spPr>
          <a:xfrm>
            <a:off x="555516" y="5760850"/>
            <a:ext cx="4161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hlinkClick r:id="rId6"/>
              </a:rPr>
              <a:t>Pythex</a:t>
            </a:r>
            <a:r>
              <a:rPr lang="en-US" altLang="zh-TW" dirty="0">
                <a:hlinkClick r:id="rId6"/>
              </a:rPr>
              <a:t>: a Python regular expression editor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657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8A1C7-8B2E-4769-9E61-89DA8DEA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2" y="62917"/>
            <a:ext cx="10515600" cy="1325563"/>
          </a:xfrm>
        </p:spPr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課程進度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DAE7C-A4C6-461D-8EB2-01EAAACD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06" y="880851"/>
            <a:ext cx="4907559" cy="579679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/>
              <a:t>3/16</a:t>
            </a:r>
          </a:p>
          <a:p>
            <a:pPr>
              <a:lnSpc>
                <a:spcPct val="170000"/>
              </a:lnSpc>
            </a:pPr>
            <a:r>
              <a:rPr lang="en-US" altLang="zh-TW" sz="1600" dirty="0" err="1"/>
              <a:t>Vscode</a:t>
            </a:r>
            <a:r>
              <a:rPr lang="en-US" altLang="zh-TW" sz="1600" dirty="0"/>
              <a:t> </a:t>
            </a:r>
            <a:r>
              <a:rPr lang="zh-TW" altLang="en-US" sz="1600" dirty="0"/>
              <a:t>快速鍵設定 </a:t>
            </a:r>
            <a:endParaRPr lang="en-US" altLang="zh-TW" sz="1600" dirty="0"/>
          </a:p>
          <a:p>
            <a:pPr>
              <a:lnSpc>
                <a:spcPct val="170000"/>
              </a:lnSpc>
            </a:pPr>
            <a:r>
              <a:rPr lang="zh-TW" altLang="en-US" sz="1600" dirty="0"/>
              <a:t>遇到</a:t>
            </a:r>
            <a:r>
              <a:rPr lang="en-US" altLang="zh-TW" sz="1600" dirty="0"/>
              <a:t>error</a:t>
            </a:r>
            <a:r>
              <a:rPr lang="zh-TW" altLang="en-US" sz="1600" dirty="0"/>
              <a:t>怎麼辦 </a:t>
            </a:r>
            <a:endParaRPr lang="en-US" altLang="zh-TW" sz="1600" dirty="0"/>
          </a:p>
          <a:p>
            <a:pPr>
              <a:lnSpc>
                <a:spcPct val="170000"/>
              </a:lnSpc>
            </a:pPr>
            <a:r>
              <a:rPr lang="en-US" altLang="zh-TW" sz="1600" dirty="0"/>
              <a:t>Pandas</a:t>
            </a:r>
            <a:r>
              <a:rPr lang="zh-TW" altLang="en-US" sz="1600" dirty="0"/>
              <a:t>讀取</a:t>
            </a:r>
            <a:r>
              <a:rPr lang="en-US" altLang="zh-TW" sz="1600" dirty="0"/>
              <a:t>xlsx</a:t>
            </a:r>
            <a:r>
              <a:rPr lang="zh-TW" altLang="en-US" sz="1600" dirty="0"/>
              <a:t>檔案  </a:t>
            </a:r>
            <a:endParaRPr lang="en-US" altLang="zh-TW" sz="1600" dirty="0"/>
          </a:p>
          <a:p>
            <a:pPr>
              <a:lnSpc>
                <a:spcPct val="170000"/>
              </a:lnSpc>
            </a:pPr>
            <a:r>
              <a:rPr lang="zh-TW" altLang="en-US" sz="1600" dirty="0"/>
              <a:t>直方圖 圓餅圖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/>
              <a:t>3/23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For if while </a:t>
            </a:r>
            <a:r>
              <a:rPr lang="zh-TW" altLang="en-US" sz="1600" dirty="0"/>
              <a:t>迴圈 和 </a:t>
            </a:r>
            <a:r>
              <a:rPr lang="en-US" altLang="zh-TW" sz="1600" dirty="0"/>
              <a:t>f</a:t>
            </a:r>
            <a:r>
              <a:rPr lang="zh-TW" altLang="en-US" sz="1600" dirty="0"/>
              <a:t>字串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Pass continue break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/>
              <a:t>3/30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matplotlib</a:t>
            </a:r>
            <a:r>
              <a:rPr lang="zh-TW" altLang="en-US" sz="1600" dirty="0"/>
              <a:t>子圖與存圖教學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Pandas</a:t>
            </a:r>
            <a:r>
              <a:rPr lang="zh-TW" altLang="en-US" sz="1600" dirty="0"/>
              <a:t>教學</a:t>
            </a:r>
            <a:endParaRPr lang="en-US" altLang="zh-TW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A43B49-67C6-49CB-BE72-B4A5D2FE9CE1}"/>
              </a:ext>
            </a:extLst>
          </p:cNvPr>
          <p:cNvSpPr/>
          <p:nvPr/>
        </p:nvSpPr>
        <p:spPr>
          <a:xfrm>
            <a:off x="6333688" y="872469"/>
            <a:ext cx="5495487" cy="603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TW" dirty="0"/>
              <a:t>4/20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 </a:t>
            </a:r>
            <a:r>
              <a:rPr lang="en-US" altLang="zh-TW" dirty="0" err="1"/>
              <a:t>Numpy</a:t>
            </a:r>
            <a:endParaRPr lang="en-US" altLang="zh-TW" dirty="0"/>
          </a:p>
          <a:p>
            <a:pPr>
              <a:lnSpc>
                <a:spcPct val="170000"/>
              </a:lnSpc>
            </a:pPr>
            <a:r>
              <a:rPr lang="en-US" altLang="zh-TW" dirty="0"/>
              <a:t>4/27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Pygmt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5/4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3D</a:t>
            </a:r>
            <a:r>
              <a:rPr lang="zh-TW" altLang="en-US" dirty="0"/>
              <a:t>圖繪製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5/11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contour</a:t>
            </a:r>
            <a:r>
              <a:rPr lang="zh-TW" altLang="en-US" dirty="0"/>
              <a:t> 與 </a:t>
            </a:r>
            <a:r>
              <a:rPr lang="en-US" altLang="zh-TW" dirty="0" err="1"/>
              <a:t>contourf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  <a:endParaRPr lang="zh-TW" altLang="en-US" dirty="0"/>
          </a:p>
          <a:p>
            <a:pPr>
              <a:lnSpc>
                <a:spcPct val="150000"/>
              </a:lnSpc>
            </a:pPr>
            <a:r>
              <a:rPr lang="en-US" altLang="zh-TW" dirty="0"/>
              <a:t>5/18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5/25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Regular expressions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3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1AAAB-4AE8-4C60-8CCC-494ABB37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>
                <a:solidFill>
                  <a:srgbClr val="222222"/>
                </a:solidFill>
                <a:latin typeface="Arial" panose="020B0604020202020204" pitchFamily="34" charset="0"/>
                <a:ea typeface="Lucida Grande"/>
              </a:rPr>
              <a:t>正規表示式 (也稱為 REs、regexes 或 regex patterns)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1ABB4A-A726-4029-9999-D14D6BD151C6}"/>
              </a:ext>
            </a:extLst>
          </p:cNvPr>
          <p:cNvSpPr txBox="1"/>
          <p:nvPr/>
        </p:nvSpPr>
        <p:spPr>
          <a:xfrm>
            <a:off x="932170" y="1449384"/>
            <a:ext cx="101720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Python 中可透過內建的 </a:t>
            </a:r>
            <a:r>
              <a:rPr lang="zh-TW" altLang="zh-TW" dirty="0">
                <a:solidFill>
                  <a:srgbClr val="0072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  <a:hlinkClick r:id="rId2" tooltip="re: Regular expression operations."/>
              </a:rPr>
              <a:t>re</a:t>
            </a:r>
            <a:r>
              <a:rPr lang="zh-TW" altLang="zh-TW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模組直接使用。此輕量化的語言針對想要匹配的一組字串撰寫規則，</a:t>
            </a:r>
            <a:endParaRPr lang="en-US" altLang="zh-TW" dirty="0">
              <a:solidFill>
                <a:srgbClr val="22222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這組字串可能包含了英語句子、e-mail 地址、TeX 命令或任何東西。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你可以檢查如「這組字串是否匹配這個規則？」或「這組字串中是否有任一處匹配這個規則？」。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除此之外，你也可以使用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來修改或是切割字串。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200000"/>
              </a:lnSpc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9" name="Picture 5" descr="Regular expressions emblem Royalty Free Vector Image">
            <a:extLst>
              <a:ext uri="{FF2B5EF4-FFF2-40B4-BE49-F238E27FC236}">
                <a16:creationId xmlns:a16="http://schemas.microsoft.com/office/drawing/2014/main" id="{25FFF9DD-D2D1-415E-8C3D-CD3773F3D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79"/>
          <a:stretch/>
        </p:blipFill>
        <p:spPr bwMode="auto">
          <a:xfrm>
            <a:off x="7940784" y="4099557"/>
            <a:ext cx="3083343" cy="201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76A4AED-6575-4F6E-9EFB-9D500F4A90B6}"/>
              </a:ext>
            </a:extLst>
          </p:cNvPr>
          <p:cNvSpPr txBox="1"/>
          <p:nvPr/>
        </p:nvSpPr>
        <p:spPr>
          <a:xfrm>
            <a:off x="1070596" y="4250011"/>
            <a:ext cx="6013185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可以應用在</a:t>
            </a:r>
            <a:r>
              <a:rPr lang="en-US" altLang="zh-TW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在一個資料夾裡，利用副檔名關鍵字分出想讀進的檔案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運用</a:t>
            </a:r>
            <a:r>
              <a:rPr lang="en-US" altLang="zh-TW" dirty="0" err="1"/>
              <a:t>pandas.read_csv</a:t>
            </a:r>
            <a:r>
              <a:rPr lang="en-US" altLang="zh-TW" dirty="0"/>
              <a:t>() </a:t>
            </a:r>
            <a:r>
              <a:rPr lang="zh-TW" altLang="en-US" dirty="0"/>
              <a:t>讀取文字檔時，運用</a:t>
            </a:r>
            <a:r>
              <a:rPr lang="en-US" altLang="zh-TW" dirty="0"/>
              <a:t>Re</a:t>
            </a:r>
            <a:r>
              <a:rPr lang="zh-TW" altLang="en-US" dirty="0"/>
              <a:t>分割資料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426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DE226-B42F-4B50-B291-613E5E56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基本規則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F8EB935-F7B0-48E3-9287-728766988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639" y="2020706"/>
            <a:ext cx="4991533" cy="350550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5AD1912-67F5-4A16-9820-BEFC2F71D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0647"/>
            <a:ext cx="5547841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0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BF4E6-BFCF-42E6-921B-A29F9DDF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2D89EB7-AC55-4747-9D52-D2D0A22E1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59" y="1928839"/>
            <a:ext cx="5601185" cy="24919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43203E2-65F3-485E-BAF6-BEC3CFD8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136" y="2363217"/>
            <a:ext cx="5837426" cy="205757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7A76F94-F0BB-4A25-8871-2B6071095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49" y="4420795"/>
            <a:ext cx="6043184" cy="22328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EEACC5-AC53-417F-B613-17CEC0F9B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733" y="4530418"/>
            <a:ext cx="5632231" cy="22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6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342C1-508E-4DF8-8D52-31F365B5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3F263F3-425B-41A9-BDFF-7B65A184B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238" y="1851458"/>
            <a:ext cx="5704716" cy="25064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F312364-5984-411C-A727-69A3D0A19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52" y="1929601"/>
            <a:ext cx="5296359" cy="246147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EF0BCB-6A83-4048-BC5E-22BC1C977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37" y="4357861"/>
            <a:ext cx="5502117" cy="24614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D983944-DF0F-47E7-B530-DCAC3635B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892" y="4263244"/>
            <a:ext cx="4942716" cy="255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3281F-3C2D-4F5F-BEB8-84819A7D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2ADDF8-1901-4C23-BE58-8DE9B77A8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52" y="1503117"/>
            <a:ext cx="3947502" cy="15850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1C2C7F2-3A46-4BB5-AAEB-8EAF03489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52" y="3227797"/>
            <a:ext cx="5235394" cy="15469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2D6D02-F8B0-4836-A787-3F1BBCC6A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16313"/>
            <a:ext cx="4473328" cy="68585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9A59DD4-64A9-41BD-907D-6B67C1BA6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578" y="3721752"/>
            <a:ext cx="6287422" cy="9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3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F1BC9F-61A1-41F3-B1D4-CE153C79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Pythex</a:t>
            </a:r>
            <a:r>
              <a:rPr lang="en-US" altLang="zh-TW" dirty="0">
                <a:hlinkClick r:id="rId2"/>
              </a:rPr>
              <a:t>: a Python regular expression editor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F0290F4-398A-4D6B-8C54-8261C7524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1707" y="2130716"/>
            <a:ext cx="9068586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5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986F0-BF9D-4169-ADB6-E6CB0C9A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modify the example to include cat?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CC272B-A6FE-4CFC-9321-82D24BC42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22" y="2752872"/>
            <a:ext cx="4500307" cy="212780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871B56B-A130-4C08-8B1E-1FEAD73A3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266" y="2752872"/>
            <a:ext cx="4972533" cy="206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7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298</Words>
  <Application>Microsoft Office PowerPoint</Application>
  <PresentationFormat>寬螢幕</PresentationFormat>
  <Paragraphs>50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Lucida Grande</vt:lpstr>
      <vt:lpstr>微軟正黑體</vt:lpstr>
      <vt:lpstr>新細明體</vt:lpstr>
      <vt:lpstr>Arial</vt:lpstr>
      <vt:lpstr>Calibri</vt:lpstr>
      <vt:lpstr>Calibri Light</vt:lpstr>
      <vt:lpstr>Courier New</vt:lpstr>
      <vt:lpstr>Office 佈景主題</vt:lpstr>
      <vt:lpstr>0525 python教學</vt:lpstr>
      <vt:lpstr>Python 課程進度 </vt:lpstr>
      <vt:lpstr>正規表示式 (也稱為 REs、regexes 或 regex patterns)</vt:lpstr>
      <vt:lpstr>基本規則</vt:lpstr>
      <vt:lpstr>Example</vt:lpstr>
      <vt:lpstr>PowerPoint 簡報</vt:lpstr>
      <vt:lpstr>主要function</vt:lpstr>
      <vt:lpstr>Pythex: a Python regular expression editor</vt:lpstr>
      <vt:lpstr>How modify the example to include cat?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0420 python教學</dc:title>
  <dc:creator>張杰宸</dc:creator>
  <cp:lastModifiedBy>Jason</cp:lastModifiedBy>
  <cp:revision>152</cp:revision>
  <dcterms:created xsi:type="dcterms:W3CDTF">2022-03-30T03:40:17Z</dcterms:created>
  <dcterms:modified xsi:type="dcterms:W3CDTF">2022-05-19T06:25:09Z</dcterms:modified>
</cp:coreProperties>
</file>