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6" r:id="rId2"/>
    <p:sldMasterId id="2147483804" r:id="rId3"/>
  </p:sldMasterIdLst>
  <p:notesMasterIdLst>
    <p:notesMasterId r:id="rId23"/>
  </p:notesMasterIdLst>
  <p:sldIdLst>
    <p:sldId id="256" r:id="rId4"/>
    <p:sldId id="276" r:id="rId5"/>
    <p:sldId id="284" r:id="rId6"/>
    <p:sldId id="277" r:id="rId7"/>
    <p:sldId id="278" r:id="rId8"/>
    <p:sldId id="267" r:id="rId9"/>
    <p:sldId id="268" r:id="rId10"/>
    <p:sldId id="274" r:id="rId11"/>
    <p:sldId id="279" r:id="rId12"/>
    <p:sldId id="266" r:id="rId13"/>
    <p:sldId id="273" r:id="rId14"/>
    <p:sldId id="272" r:id="rId15"/>
    <p:sldId id="280" r:id="rId16"/>
    <p:sldId id="259" r:id="rId17"/>
    <p:sldId id="265" r:id="rId18"/>
    <p:sldId id="270" r:id="rId19"/>
    <p:sldId id="275" r:id="rId20"/>
    <p:sldId id="269" r:id="rId21"/>
    <p:sldId id="281" r:id="rId22"/>
  </p:sldIdLst>
  <p:sldSz cx="12192000" cy="6858000"/>
  <p:notesSz cx="6858000" cy="9144000"/>
  <p:defaultTextStyle>
    <a:defPPr>
      <a:defRPr lang="es-ES"/>
    </a:defPPr>
    <a:lvl1pPr marL="0" lvl="0" indent="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500" b="1" i="0" u="none" kern="1200" baseline="0">
        <a:solidFill>
          <a:srgbClr val="FFFFFF"/>
        </a:solidFill>
        <a:latin typeface="Helvetica" charset="0"/>
        <a:ea typeface="Helvetica" charset="0"/>
        <a:cs typeface="+mn-cs"/>
        <a:sym typeface="Lato" charset="0"/>
      </a:defRPr>
    </a:lvl1pPr>
    <a:lvl2pPr marL="228600" lvl="1" indent="2286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500" b="1" i="0" u="none" kern="1200" baseline="0">
        <a:solidFill>
          <a:srgbClr val="FFFFFF"/>
        </a:solidFill>
        <a:latin typeface="Helvetica" charset="0"/>
        <a:ea typeface="Helvetica" charset="0"/>
        <a:cs typeface="+mn-cs"/>
        <a:sym typeface="Lato" charset="0"/>
      </a:defRPr>
    </a:lvl2pPr>
    <a:lvl3pPr marL="457200" lvl="2" indent="4572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500" b="1" i="0" u="none" kern="1200" baseline="0">
        <a:solidFill>
          <a:srgbClr val="FFFFFF"/>
        </a:solidFill>
        <a:latin typeface="Helvetica" charset="0"/>
        <a:ea typeface="Helvetica" charset="0"/>
        <a:cs typeface="+mn-cs"/>
        <a:sym typeface="Lato" charset="0"/>
      </a:defRPr>
    </a:lvl3pPr>
    <a:lvl4pPr marL="685800" lvl="3" indent="6858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500" b="1" i="0" u="none" kern="1200" baseline="0">
        <a:solidFill>
          <a:srgbClr val="FFFFFF"/>
        </a:solidFill>
        <a:latin typeface="Helvetica" charset="0"/>
        <a:ea typeface="Helvetica" charset="0"/>
        <a:cs typeface="+mn-cs"/>
        <a:sym typeface="Lato" charset="0"/>
      </a:defRPr>
    </a:lvl4pPr>
    <a:lvl5pPr marL="914400" lvl="4" indent="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500" b="1" i="0" u="none" kern="1200" baseline="0">
        <a:solidFill>
          <a:srgbClr val="FFFFFF"/>
        </a:solidFill>
        <a:latin typeface="Helvetica" charset="0"/>
        <a:ea typeface="Helvetica" charset="0"/>
        <a:cs typeface="+mn-cs"/>
        <a:sym typeface="Lato" charset="0"/>
      </a:defRPr>
    </a:lvl5pPr>
    <a:lvl6pPr marL="2286000" lvl="5" indent="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500" b="1" i="0" u="none" kern="1200" baseline="0">
        <a:solidFill>
          <a:srgbClr val="FFFFFF"/>
        </a:solidFill>
        <a:latin typeface="Helvetica" charset="0"/>
        <a:ea typeface="Helvetica" charset="0"/>
        <a:cs typeface="+mn-cs"/>
        <a:sym typeface="Lato" charset="0"/>
      </a:defRPr>
    </a:lvl6pPr>
    <a:lvl7pPr marL="2743200" lvl="6" indent="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500" b="1" i="0" u="none" kern="1200" baseline="0">
        <a:solidFill>
          <a:srgbClr val="FFFFFF"/>
        </a:solidFill>
        <a:latin typeface="Helvetica" charset="0"/>
        <a:ea typeface="Helvetica" charset="0"/>
        <a:cs typeface="+mn-cs"/>
        <a:sym typeface="Lato" charset="0"/>
      </a:defRPr>
    </a:lvl7pPr>
    <a:lvl8pPr marL="3200400" lvl="7" indent="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500" b="1" i="0" u="none" kern="1200" baseline="0">
        <a:solidFill>
          <a:srgbClr val="FFFFFF"/>
        </a:solidFill>
        <a:latin typeface="Helvetica" charset="0"/>
        <a:ea typeface="Helvetica" charset="0"/>
        <a:cs typeface="+mn-cs"/>
        <a:sym typeface="Lato" charset="0"/>
      </a:defRPr>
    </a:lvl8pPr>
    <a:lvl9pPr marL="3657600" lvl="8" indent="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500" b="1" i="0" u="none" kern="1200" baseline="0">
        <a:solidFill>
          <a:srgbClr val="FFFFFF"/>
        </a:solidFill>
        <a:latin typeface="Helvetica" charset="0"/>
        <a:ea typeface="Helvetica" charset="0"/>
        <a:cs typeface="+mn-cs"/>
        <a:sym typeface="Lato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0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EA2B4-E2FA-4E30-914B-A2BF8DF943F6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55E80-0F5C-4563-8602-F41C608D6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3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55E80-0F5C-4563-8602-F41C608D69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2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7" y="274700"/>
            <a:ext cx="10972924" cy="114326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noProof="1" smtClean="0"/>
              <a:t>单击此处编辑母版标题样式</a:t>
            </a:r>
            <a:endParaRPr lang="es-E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7" y="1600565"/>
            <a:ext cx="10972924" cy="45269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994459" y="6339745"/>
            <a:ext cx="203202" cy="203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30000"/>
              </a:lnSpc>
              <a:defRPr noProof="1">
                <a:latin typeface="Lato" charset="0"/>
                <a:ea typeface="Helvetica" charset="0"/>
                <a:cs typeface="+mn-ea"/>
              </a:defRPr>
            </a:lvl1pPr>
          </a:lstStyle>
          <a:p>
            <a:pPr defTabSz="247650">
              <a:defRPr/>
            </a:pPr>
            <a:fld id="{B78C5B1E-9B96-4E2F-9F16-5483BFEA79DF}" type="slidenum">
              <a:rPr lang="es-ES" sz="750" b="1" smtClean="0">
                <a:solidFill>
                  <a:srgbClr val="FFFFFF"/>
                </a:solidFill>
                <a:sym typeface="Lato" charset="0"/>
              </a:rPr>
              <a:pPr defTabSz="247650">
                <a:defRPr/>
              </a:pPr>
              <a:t>‹#›</a:t>
            </a:fld>
            <a:endParaRPr lang="es-ES" sz="600">
              <a:solidFill>
                <a:srgbClr val="FFFFFF"/>
              </a:solidFill>
              <a:latin typeface="Helvetica" charset="0"/>
              <a:cs typeface="Helvetica" charset="0"/>
              <a:sym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0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6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1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4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09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16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23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55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994459" y="6339745"/>
            <a:ext cx="203202" cy="203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30000"/>
              </a:lnSpc>
              <a:defRPr noProof="1">
                <a:latin typeface="Lato" charset="0"/>
                <a:ea typeface="Helvetica" charset="0"/>
                <a:cs typeface="+mn-ea"/>
              </a:defRPr>
            </a:lvl1pPr>
          </a:lstStyle>
          <a:p>
            <a:pPr defTabSz="247650">
              <a:defRPr/>
            </a:pPr>
            <a:fld id="{CDA4C364-2055-4296-818A-1A79D927052F}" type="slidenum">
              <a:rPr lang="es-ES" sz="750" b="1" smtClean="0">
                <a:solidFill>
                  <a:srgbClr val="FFFFFF"/>
                </a:solidFill>
                <a:sym typeface="Lato" charset="0"/>
              </a:rPr>
              <a:pPr defTabSz="247650">
                <a:defRPr/>
              </a:pPr>
              <a:t>‹#›</a:t>
            </a:fld>
            <a:endParaRPr lang="es-ES" sz="600">
              <a:solidFill>
                <a:srgbClr val="FFFFFF"/>
              </a:solidFill>
              <a:latin typeface="Helvetica" charset="0"/>
              <a:cs typeface="Helvetica" charset="0"/>
              <a:sym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6BB-9530-403A-8A0A-BB754F493FD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B6B-989A-4273-A2F9-964A8B49B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7" y="274700"/>
            <a:ext cx="10972924" cy="114326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noProof="1" smtClean="0"/>
              <a:t>单击此处编辑母版标题样式</a:t>
            </a:r>
            <a:endParaRPr lang="es-E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7" y="1600565"/>
            <a:ext cx="10972924" cy="45269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s-ES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994459" y="6339745"/>
            <a:ext cx="203202" cy="203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30000"/>
              </a:lnSpc>
              <a:defRPr noProof="1">
                <a:latin typeface="Lato" charset="0"/>
                <a:ea typeface="Helvetica" charset="0"/>
                <a:cs typeface="+mn-ea"/>
              </a:defRPr>
            </a:lvl1pPr>
          </a:lstStyle>
          <a:p>
            <a:pPr defTabSz="247650">
              <a:defRPr/>
            </a:pPr>
            <a:fld id="{B78C5B1E-9B96-4E2F-9F16-5483BFEA79DF}" type="slidenum">
              <a:rPr lang="es-ES" sz="750" b="1" smtClean="0">
                <a:solidFill>
                  <a:srgbClr val="FFFFFF"/>
                </a:solidFill>
                <a:sym typeface="Lato" charset="0"/>
              </a:rPr>
              <a:pPr defTabSz="247650">
                <a:defRPr/>
              </a:pPr>
              <a:t>‹#›</a:t>
            </a:fld>
            <a:endParaRPr lang="es-ES" sz="600">
              <a:solidFill>
                <a:srgbClr val="FFFFFF"/>
              </a:solidFill>
              <a:latin typeface="Helvetica" charset="0"/>
              <a:cs typeface="Helvetica" charset="0"/>
              <a:sym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994459" y="6339745"/>
            <a:ext cx="203202" cy="20321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30000"/>
              </a:lnSpc>
              <a:defRPr noProof="1">
                <a:latin typeface="Lato" charset="0"/>
                <a:ea typeface="Helvetica" charset="0"/>
                <a:cs typeface="+mn-ea"/>
              </a:defRPr>
            </a:lvl1pPr>
          </a:lstStyle>
          <a:p>
            <a:pPr defTabSz="247650" eaLnBrk="1" hangingPunct="1">
              <a:defRPr/>
            </a:pPr>
            <a:fld id="{CDA4C364-2055-4296-818A-1A79D927052F}" type="slidenum">
              <a:rPr lang="es-ES" sz="750" smtClean="0"/>
              <a:pPr defTabSz="247650" eaLnBrk="1" hangingPunct="1">
                <a:defRPr/>
              </a:pPr>
              <a:t>‹#›</a:t>
            </a:fld>
            <a:endParaRPr lang="es-ES" sz="6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6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83106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76BB-9530-403A-8A0A-BB754F493FD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BB6B-989A-4273-A2F9-964A8B49B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4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68" y="336089"/>
            <a:ext cx="43285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09" y="710162"/>
            <a:ext cx="43285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26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</p:sldLayoutIdLst>
  <p:txStyles>
    <p:titleStyle>
      <a:lvl1pPr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j-lt"/>
          <a:ea typeface="MS PGothic" panose="020B0600070205080204" pitchFamily="34" charset="-128"/>
          <a:cs typeface="+mj-cs"/>
          <a:sym typeface="Helvetica" charset="0"/>
        </a:defRPr>
      </a:lvl1pPr>
      <a:lvl2pPr algn="l" defTabSz="51435" rtl="0" eaLnBrk="1" fontAlgn="base" hangingPunct="1">
        <a:spcBef>
          <a:spcPct val="0"/>
        </a:spcBef>
        <a:spcAft>
          <a:spcPct val="0"/>
        </a:spcAft>
        <a:defRPr sz="12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2pPr>
      <a:lvl3pPr algn="l" defTabSz="51435" rtl="0" eaLnBrk="1" fontAlgn="base" hangingPunct="1">
        <a:spcBef>
          <a:spcPct val="0"/>
        </a:spcBef>
        <a:spcAft>
          <a:spcPct val="0"/>
        </a:spcAft>
        <a:defRPr sz="12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3pPr>
      <a:lvl4pPr algn="l" defTabSz="51435" rtl="0" eaLnBrk="1" fontAlgn="base" hangingPunct="1">
        <a:spcBef>
          <a:spcPct val="0"/>
        </a:spcBef>
        <a:spcAft>
          <a:spcPct val="0"/>
        </a:spcAft>
        <a:defRPr sz="12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4pPr>
      <a:lvl5pPr algn="l" defTabSz="51435" rtl="0" eaLnBrk="1" fontAlgn="base" hangingPunct="1">
        <a:spcBef>
          <a:spcPct val="0"/>
        </a:spcBef>
        <a:spcAft>
          <a:spcPct val="0"/>
        </a:spcAft>
        <a:defRPr sz="12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5pPr>
      <a:lvl6pPr marL="137160" algn="l" defTabSz="137160" rtl="0" eaLnBrk="1" fontAlgn="base" hangingPunct="1">
        <a:spcBef>
          <a:spcPct val="0"/>
        </a:spcBef>
        <a:spcAft>
          <a:spcPct val="0"/>
        </a:spcAft>
        <a:defRPr sz="36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6pPr>
      <a:lvl7pPr marL="274320" algn="l" defTabSz="137160" rtl="0" eaLnBrk="1" fontAlgn="base" hangingPunct="1">
        <a:spcBef>
          <a:spcPct val="0"/>
        </a:spcBef>
        <a:spcAft>
          <a:spcPct val="0"/>
        </a:spcAft>
        <a:defRPr sz="36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7pPr>
      <a:lvl8pPr marL="411480" algn="l" defTabSz="137160" rtl="0" eaLnBrk="1" fontAlgn="base" hangingPunct="1">
        <a:spcBef>
          <a:spcPct val="0"/>
        </a:spcBef>
        <a:spcAft>
          <a:spcPct val="0"/>
        </a:spcAft>
        <a:defRPr sz="36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8pPr>
      <a:lvl9pPr marL="548640" algn="l" defTabSz="137160" rtl="0" eaLnBrk="1" fontAlgn="base" hangingPunct="1">
        <a:spcBef>
          <a:spcPct val="0"/>
        </a:spcBef>
        <a:spcAft>
          <a:spcPct val="0"/>
        </a:spcAft>
        <a:defRPr sz="36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9pPr>
    </p:titleStyle>
    <p:bodyStyle>
      <a:lvl1pPr marL="171831" indent="-171831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1pPr>
      <a:lvl2pPr marL="114300" indent="114300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2pPr>
      <a:lvl3pPr marL="228600" indent="228600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3pPr>
      <a:lvl4pPr marL="342900" indent="342900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4pPr>
      <a:lvl5pPr marL="457200" indent="457200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5pPr>
      <a:lvl6pPr marL="685800" algn="l" defTabSz="228600" rtl="0" eaLnBrk="1" fontAlgn="base" hangingPunct="1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914210" algn="l" defTabSz="228600" rtl="0" eaLnBrk="1" fontAlgn="base" hangingPunct="1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1142810" algn="l" defTabSz="228600" rtl="0" eaLnBrk="1" fontAlgn="base" hangingPunct="1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1371791" algn="l" defTabSz="228600" rtl="0" eaLnBrk="1" fontAlgn="base" hangingPunct="1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s-E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1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791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91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991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1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</p:sldLayoutIdLst>
  <p:txStyles>
    <p:titleStyle>
      <a:lvl1pPr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j-lt"/>
          <a:ea typeface="MS PGothic" panose="020B0600070205080204" pitchFamily="34" charset="-128"/>
          <a:cs typeface="+mj-cs"/>
          <a:sym typeface="Helvetica" charset="0"/>
        </a:defRPr>
      </a:lvl1pPr>
      <a:lvl2pPr algn="l" defTabSz="51435" rtl="0" eaLnBrk="1" fontAlgn="base" hangingPunct="1">
        <a:spcBef>
          <a:spcPct val="0"/>
        </a:spcBef>
        <a:spcAft>
          <a:spcPct val="0"/>
        </a:spcAft>
        <a:defRPr sz="12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2pPr>
      <a:lvl3pPr algn="l" defTabSz="51435" rtl="0" eaLnBrk="1" fontAlgn="base" hangingPunct="1">
        <a:spcBef>
          <a:spcPct val="0"/>
        </a:spcBef>
        <a:spcAft>
          <a:spcPct val="0"/>
        </a:spcAft>
        <a:defRPr sz="12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3pPr>
      <a:lvl4pPr algn="l" defTabSz="51435" rtl="0" eaLnBrk="1" fontAlgn="base" hangingPunct="1">
        <a:spcBef>
          <a:spcPct val="0"/>
        </a:spcBef>
        <a:spcAft>
          <a:spcPct val="0"/>
        </a:spcAft>
        <a:defRPr sz="12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4pPr>
      <a:lvl5pPr algn="l" defTabSz="51435" rtl="0" eaLnBrk="1" fontAlgn="base" hangingPunct="1">
        <a:spcBef>
          <a:spcPct val="0"/>
        </a:spcBef>
        <a:spcAft>
          <a:spcPct val="0"/>
        </a:spcAft>
        <a:defRPr sz="12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5pPr>
      <a:lvl6pPr marL="137160" algn="l" defTabSz="137160" rtl="0" eaLnBrk="1" fontAlgn="base" hangingPunct="1">
        <a:spcBef>
          <a:spcPct val="0"/>
        </a:spcBef>
        <a:spcAft>
          <a:spcPct val="0"/>
        </a:spcAft>
        <a:defRPr sz="36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6pPr>
      <a:lvl7pPr marL="274320" algn="l" defTabSz="137160" rtl="0" eaLnBrk="1" fontAlgn="base" hangingPunct="1">
        <a:spcBef>
          <a:spcPct val="0"/>
        </a:spcBef>
        <a:spcAft>
          <a:spcPct val="0"/>
        </a:spcAft>
        <a:defRPr sz="36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7pPr>
      <a:lvl8pPr marL="411480" algn="l" defTabSz="137160" rtl="0" eaLnBrk="1" fontAlgn="base" hangingPunct="1">
        <a:spcBef>
          <a:spcPct val="0"/>
        </a:spcBef>
        <a:spcAft>
          <a:spcPct val="0"/>
        </a:spcAft>
        <a:defRPr sz="36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8pPr>
      <a:lvl9pPr marL="548640" algn="l" defTabSz="137160" rtl="0" eaLnBrk="1" fontAlgn="base" hangingPunct="1">
        <a:spcBef>
          <a:spcPct val="0"/>
        </a:spcBef>
        <a:spcAft>
          <a:spcPct val="0"/>
        </a:spcAft>
        <a:defRPr sz="360">
          <a:solidFill>
            <a:srgbClr val="000000"/>
          </a:solidFill>
          <a:latin typeface="Helvetica" charset="0"/>
          <a:ea typeface="MS PGothic" panose="020B0600070205080204" pitchFamily="34" charset="-128"/>
          <a:cs typeface="Helvetica" charset="0"/>
          <a:sym typeface="Helvetica" charset="0"/>
        </a:defRPr>
      </a:lvl9pPr>
    </p:titleStyle>
    <p:bodyStyle>
      <a:lvl1pPr marL="171831" indent="-171831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1pPr>
      <a:lvl2pPr marL="114300" indent="114300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2pPr>
      <a:lvl3pPr marL="228600" indent="228600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3pPr>
      <a:lvl4pPr marL="342900" indent="342900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4pPr>
      <a:lvl5pPr marL="457200" indent="457200" algn="l" defTabSz="228600" rtl="0" eaLnBrk="1" fontAlgn="base" hangingPunct="1">
        <a:spcBef>
          <a:spcPct val="0"/>
        </a:spcBef>
        <a:spcAft>
          <a:spcPct val="0"/>
        </a:spcAft>
        <a:defRPr sz="534">
          <a:solidFill>
            <a:srgbClr val="000000"/>
          </a:solidFill>
          <a:latin typeface="+mn-lt"/>
          <a:ea typeface="MS PGothic" panose="020B0600070205080204" pitchFamily="34" charset="-128"/>
          <a:cs typeface="+mn-cs"/>
          <a:sym typeface="Helvetica" charset="0"/>
        </a:defRPr>
      </a:lvl5pPr>
      <a:lvl6pPr marL="685800" algn="l" defTabSz="228600" rtl="0" eaLnBrk="1" fontAlgn="base" hangingPunct="1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914210" algn="l" defTabSz="228600" rtl="0" eaLnBrk="1" fontAlgn="base" hangingPunct="1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1142810" algn="l" defTabSz="228600" rtl="0" eaLnBrk="1" fontAlgn="base" hangingPunct="1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1371791" algn="l" defTabSz="228600" rtl="0" eaLnBrk="1" fontAlgn="base" hangingPunct="1">
        <a:spcBef>
          <a:spcPct val="0"/>
        </a:spcBef>
        <a:spcAft>
          <a:spcPct val="0"/>
        </a:spcAft>
        <a:defRPr sz="6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s-E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81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791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91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991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C04A-9A80-496F-A6C5-BEC17432440D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DF44-2A6E-440C-A64E-A404A7565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LNMP on TKE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6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挂载</a:t>
            </a:r>
            <a:r>
              <a:rPr lang="en-US" altLang="zh-CN" dirty="0" err="1" smtClean="0"/>
              <a:t>cfs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123" y="1725311"/>
            <a:ext cx="3436153" cy="4351338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34" y="1725311"/>
            <a:ext cx="5850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数据库连接配置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6540" y="1852734"/>
            <a:ext cx="8460128" cy="188970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93333"/>
              </p:ext>
            </p:extLst>
          </p:nvPr>
        </p:nvGraphicFramePr>
        <p:xfrm>
          <a:off x="1882293" y="4231953"/>
          <a:ext cx="11699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包装程序外壳对象" showAsIcon="1" r:id="rId4" imgW="1170720" imgH="434160" progId="Package">
                  <p:embed/>
                </p:oleObj>
              </mc:Choice>
              <mc:Fallback>
                <p:oleObj name="包装程序外壳对象" showAsIcon="1" r:id="rId4" imgW="1170720" imgH="434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2293" y="4231953"/>
                        <a:ext cx="1169988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php</a:t>
            </a:r>
            <a:endParaRPr lang="zh-CN" altLang="en-US" dirty="0"/>
          </a:p>
        </p:txBody>
      </p:sp>
      <p:pic>
        <p:nvPicPr>
          <p:cNvPr id="7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227" y="1636572"/>
            <a:ext cx="3608426" cy="4351338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50" y="1636572"/>
            <a:ext cx="5850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464" y="1690688"/>
            <a:ext cx="8310017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6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块设备存储</a:t>
            </a:r>
            <a:endParaRPr lang="zh-CN" altLang="en-US" dirty="0"/>
          </a:p>
        </p:txBody>
      </p:sp>
      <p:pic>
        <p:nvPicPr>
          <p:cNvPr id="15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254" y="1663680"/>
            <a:ext cx="4700503" cy="4351338"/>
          </a:xfrm>
          <a:prstGeom prst="rect">
            <a:avLst/>
          </a:prstGeom>
        </p:spPr>
      </p:pic>
      <p:pic>
        <p:nvPicPr>
          <p:cNvPr id="12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011" y="1663680"/>
            <a:ext cx="6043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450" y="1486101"/>
            <a:ext cx="3729335" cy="4351338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56" y="1486101"/>
            <a:ext cx="5813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wordpress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lnmp</a:t>
            </a:r>
            <a:r>
              <a:rPr lang="en-US" altLang="zh-CN" dirty="0"/>
              <a:t> exec -it $(</a:t>
            </a:r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lnmp</a:t>
            </a:r>
            <a:r>
              <a:rPr lang="en-US" altLang="zh-CN" dirty="0"/>
              <a:t> get pod -l app=</a:t>
            </a:r>
            <a:r>
              <a:rPr lang="en-US" altLang="zh-CN" dirty="0" err="1"/>
              <a:t>wordpress,tier</a:t>
            </a:r>
            <a:r>
              <a:rPr lang="en-US" altLang="zh-CN" dirty="0"/>
              <a:t>=</a:t>
            </a:r>
            <a:r>
              <a:rPr lang="en-US" altLang="zh-CN" dirty="0" err="1"/>
              <a:t>mysql</a:t>
            </a:r>
            <a:r>
              <a:rPr lang="en-US" altLang="zh-CN" dirty="0"/>
              <a:t> -o </a:t>
            </a:r>
            <a:r>
              <a:rPr lang="en-US" altLang="zh-CN" dirty="0" err="1"/>
              <a:t>jsonpath</a:t>
            </a:r>
            <a:r>
              <a:rPr lang="en-US" altLang="zh-CN" dirty="0"/>
              <a:t>='{.items[0].metadata.name}') -- /bin/bash -c '</a:t>
            </a:r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uroot</a:t>
            </a:r>
            <a:r>
              <a:rPr lang="en-US" altLang="zh-CN" dirty="0"/>
              <a:t> -p123456 -e "create database </a:t>
            </a:r>
            <a:r>
              <a:rPr lang="en-US" altLang="zh-CN" dirty="0" err="1"/>
              <a:t>wordpress</a:t>
            </a:r>
            <a:r>
              <a:rPr lang="en-US" altLang="zh-CN" dirty="0"/>
              <a:t>"'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05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statefulset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03381" y="3635189"/>
            <a:ext cx="10972924" cy="17750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lnmp</a:t>
            </a:r>
            <a:r>
              <a:rPr lang="en-US" altLang="zh-CN" dirty="0"/>
              <a:t> exec -it mysql-0 -- </a:t>
            </a:r>
            <a:r>
              <a:rPr lang="en-US" altLang="zh-CN" dirty="0" err="1"/>
              <a:t>mysql</a:t>
            </a:r>
            <a:r>
              <a:rPr lang="en-US" altLang="zh-CN" dirty="0"/>
              <a:t> -h 127.0.0.1 -e "create database </a:t>
            </a:r>
            <a:r>
              <a:rPr lang="en-US" altLang="zh-CN" dirty="0" err="1"/>
              <a:t>wordpress</a:t>
            </a:r>
            <a:r>
              <a:rPr lang="en-US" altLang="zh-CN" dirty="0"/>
              <a:t>; GRANT ALL PRIVILEGES ON wordpress.* TO 'root'@'%' IDENTIFIED BY '123456'"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10589"/>
              </p:ext>
            </p:extLst>
          </p:nvPr>
        </p:nvGraphicFramePr>
        <p:xfrm>
          <a:off x="957169" y="2095687"/>
          <a:ext cx="13001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包装程序外壳对象" showAsIcon="1" r:id="rId3" imgW="1299600" imgH="434160" progId="Package">
                  <p:embed/>
                </p:oleObj>
              </mc:Choice>
              <mc:Fallback>
                <p:oleObj name="包装程序外壳对象" showAsIcon="1" r:id="rId3" imgW="1299600" imgH="434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169" y="2095687"/>
                        <a:ext cx="1300163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753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成果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37" y="1482231"/>
            <a:ext cx="7136748" cy="3616003"/>
          </a:xfr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304800" y="5241147"/>
            <a:ext cx="10972924" cy="114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>
            <a:lvl1pPr algn="ctr" defTabSz="412750" rtl="0" eaLnBrk="1" fontAlgn="base" hangingPunct="1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algn="ctr" defTabSz="412750" rtl="0" eaLnBrk="1" fontAlgn="base" hangingPunct="1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algn="ctr" defTabSz="412750" rtl="0" eaLnBrk="1" fontAlgn="base" hangingPunct="1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algn="ctr" defTabSz="412750" rtl="0" eaLnBrk="1" fontAlgn="base" hangingPunct="1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algn="ctr" defTabSz="412750" rtl="0" eaLnBrk="1" fontAlgn="base" hangingPunct="1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2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571500" algn="ctr" defTabSz="412750" eaLnBrk="1" hangingPunct="1">
              <a:defRPr sz="5600">
                <a:latin typeface="+mn-lt"/>
                <a:ea typeface="+mn-ea"/>
                <a:cs typeface="+mn-cs"/>
                <a:sym typeface="Helvetica Light"/>
              </a:defRPr>
            </a:lvl6pPr>
            <a:lvl7pPr indent="685800" algn="ctr" defTabSz="412750" eaLnBrk="1" hangingPunct="1">
              <a:defRPr sz="5600">
                <a:latin typeface="+mn-lt"/>
                <a:ea typeface="+mn-ea"/>
                <a:cs typeface="+mn-cs"/>
                <a:sym typeface="Helvetica Light"/>
              </a:defRPr>
            </a:lvl7pPr>
            <a:lvl8pPr indent="800100" algn="ctr" defTabSz="412750" eaLnBrk="1" hangingPunct="1">
              <a:defRPr sz="5600">
                <a:latin typeface="+mn-lt"/>
                <a:ea typeface="+mn-ea"/>
                <a:cs typeface="+mn-cs"/>
                <a:sym typeface="Helvetica Light"/>
              </a:defRPr>
            </a:lvl8pPr>
            <a:lvl9pPr indent="914400" algn="ctr" defTabSz="412750" eaLnBrk="1" hangingPunct="1">
              <a:defRPr sz="56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>
              <a:buFontTx/>
            </a:pPr>
            <a:r>
              <a:rPr lang="zh-CN" altLang="en-US" b="0" kern="0" smtClean="0"/>
              <a:t>访问  </a:t>
            </a:r>
            <a:r>
              <a:rPr lang="en-US" altLang="zh-CN" b="0" kern="0" smtClean="0"/>
              <a:t>http</a:t>
            </a:r>
            <a:r>
              <a:rPr lang="en-US" altLang="zh-CN" b="0" kern="0" dirty="0" smtClean="0"/>
              <a:t>://106.54.175.251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4305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30" y="1825625"/>
            <a:ext cx="5719739" cy="4351338"/>
          </a:xfrm>
        </p:spPr>
      </p:pic>
    </p:spTree>
    <p:extLst>
      <p:ext uri="{BB962C8B-B14F-4D97-AF65-F5344CB8AC3E}">
        <p14:creationId xmlns:p14="http://schemas.microsoft.com/office/powerpoint/2010/main" val="288778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8" y="1600565"/>
            <a:ext cx="2922486" cy="4526995"/>
          </a:xfrm>
        </p:spPr>
        <p:txBody>
          <a:bodyPr anchor="t"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创建集群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部署</a:t>
            </a:r>
            <a:r>
              <a:rPr lang="en-US" altLang="zh-CN" dirty="0" err="1" smtClean="0"/>
              <a:t>wordpress</a:t>
            </a:r>
            <a:endParaRPr lang="en-US" altLang="zh-CN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n</a:t>
            </a:r>
            <a:r>
              <a:rPr lang="en-US" altLang="zh-CN" sz="1400" dirty="0" err="1" smtClean="0"/>
              <a:t>ginx</a:t>
            </a:r>
            <a:endParaRPr lang="en-US" altLang="zh-CN" sz="1400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 smtClean="0"/>
              <a:t>php</a:t>
            </a:r>
            <a:endParaRPr lang="en-US" altLang="zh-CN" sz="1400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块存储</a:t>
            </a:r>
            <a:endParaRPr lang="en-US" altLang="zh-CN" sz="1400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 smtClean="0"/>
              <a:t>mysql</a:t>
            </a:r>
            <a:endParaRPr lang="en-US" altLang="zh-CN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5600503" y="2030851"/>
            <a:ext cx="5787342" cy="3472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028052" y="3327618"/>
            <a:ext cx="1150477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96770" y="2300251"/>
            <a:ext cx="914400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19919" y="4394281"/>
            <a:ext cx="914400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19919" y="3335639"/>
            <a:ext cx="914400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php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51114" y="3319597"/>
            <a:ext cx="1175072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ginx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12" idx="3"/>
            <a:endCxn id="10" idx="1"/>
          </p:cNvCxnSpPr>
          <p:nvPr/>
        </p:nvCxnSpPr>
        <p:spPr>
          <a:xfrm>
            <a:off x="4796779" y="3682222"/>
            <a:ext cx="1154335" cy="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82379" y="3317619"/>
            <a:ext cx="914400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CLB</a:t>
            </a:r>
          </a:p>
        </p:txBody>
      </p:sp>
      <p:cxnSp>
        <p:nvCxnSpPr>
          <p:cNvPr id="13" name="直接箭头连接符 12"/>
          <p:cNvCxnSpPr>
            <a:stCxn id="10" idx="3"/>
            <a:endCxn id="7" idx="1"/>
          </p:cNvCxnSpPr>
          <p:nvPr/>
        </p:nvCxnSpPr>
        <p:spPr>
          <a:xfrm flipV="1">
            <a:off x="7126186" y="2664854"/>
            <a:ext cx="970584" cy="101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6" idx="1"/>
          </p:cNvCxnSpPr>
          <p:nvPr/>
        </p:nvCxnSpPr>
        <p:spPr>
          <a:xfrm flipV="1">
            <a:off x="9034319" y="3692221"/>
            <a:ext cx="993733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  <a:endCxn id="9" idx="1"/>
          </p:cNvCxnSpPr>
          <p:nvPr/>
        </p:nvCxnSpPr>
        <p:spPr>
          <a:xfrm>
            <a:off x="7126186" y="3684200"/>
            <a:ext cx="993733" cy="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8" idx="1"/>
          </p:cNvCxnSpPr>
          <p:nvPr/>
        </p:nvCxnSpPr>
        <p:spPr>
          <a:xfrm>
            <a:off x="7126186" y="3684200"/>
            <a:ext cx="993733" cy="107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6" idx="1"/>
          </p:cNvCxnSpPr>
          <p:nvPr/>
        </p:nvCxnSpPr>
        <p:spPr>
          <a:xfrm>
            <a:off x="9011170" y="2664854"/>
            <a:ext cx="1016882" cy="102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6" idx="1"/>
          </p:cNvCxnSpPr>
          <p:nvPr/>
        </p:nvCxnSpPr>
        <p:spPr>
          <a:xfrm flipV="1">
            <a:off x="9034319" y="3692221"/>
            <a:ext cx="993733" cy="106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103514" y="3471997"/>
            <a:ext cx="1175072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</a:t>
            </a:r>
            <a:r>
              <a:rPr lang="en-US" altLang="zh-CN" dirty="0" err="1" smtClean="0"/>
              <a:t>ginx</a:t>
            </a:r>
            <a:endParaRPr lang="en-US" altLang="zh-CN" dirty="0" smtClean="0"/>
          </a:p>
        </p:txBody>
      </p:sp>
      <p:sp>
        <p:nvSpPr>
          <p:cNvPr id="22" name="矩形 21"/>
          <p:cNvSpPr/>
          <p:nvPr/>
        </p:nvSpPr>
        <p:spPr>
          <a:xfrm>
            <a:off x="10180452" y="3480018"/>
            <a:ext cx="1150477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6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建</a:t>
            </a:r>
            <a:r>
              <a:rPr lang="en-US" altLang="zh-CN" dirty="0" err="1" smtClean="0"/>
              <a:t>vpc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98" y="1727398"/>
            <a:ext cx="5377614" cy="4499414"/>
          </a:xfrm>
        </p:spPr>
      </p:pic>
    </p:spTree>
    <p:extLst>
      <p:ext uri="{BB962C8B-B14F-4D97-AF65-F5344CB8AC3E}">
        <p14:creationId xmlns:p14="http://schemas.microsoft.com/office/powerpoint/2010/main" val="381786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创建集群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9" y="1488142"/>
            <a:ext cx="5182394" cy="452755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28" y="1321590"/>
            <a:ext cx="5963167" cy="55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创建集群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9" y="1622611"/>
            <a:ext cx="4527550" cy="45275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24" y="1449336"/>
            <a:ext cx="7104965" cy="8192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08" y="2511739"/>
            <a:ext cx="5071549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7" y="1600566"/>
            <a:ext cx="10972924" cy="2496306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850518"/>
              </p:ext>
            </p:extLst>
          </p:nvPr>
        </p:nvGraphicFramePr>
        <p:xfrm>
          <a:off x="4804476" y="5281391"/>
          <a:ext cx="9032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包装程序外壳对象" showAsIcon="1" r:id="rId3" imgW="902880" imgH="434160" progId="Package">
                  <p:embed/>
                </p:oleObj>
              </mc:Choice>
              <mc:Fallback>
                <p:oleObj name="包装程序外壳对象" showAsIcon="1" r:id="rId3" imgW="902880" imgH="434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4476" y="5281391"/>
                        <a:ext cx="903288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8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- </a:t>
            </a:r>
            <a:r>
              <a:rPr lang="zh-CN" altLang="en-US" dirty="0" smtClean="0"/>
              <a:t>挂载</a:t>
            </a:r>
            <a:r>
              <a:rPr lang="en-US" altLang="zh-CN" dirty="0" err="1" smtClean="0"/>
              <a:t>cfs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353" y="1856490"/>
            <a:ext cx="3613441" cy="4351338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53" y="1736886"/>
            <a:ext cx="55397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pic>
        <p:nvPicPr>
          <p:cNvPr id="7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395" y="1736886"/>
            <a:ext cx="3585968" cy="4351338"/>
          </a:xfrm>
          <a:prstGeom prst="rect">
            <a:avLst/>
          </a:prstGeom>
        </p:spPr>
      </p:pic>
      <p:pic>
        <p:nvPicPr>
          <p:cNvPr id="8" name="内容占位符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92" y="1736886"/>
            <a:ext cx="4844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66" y="1889876"/>
            <a:ext cx="6603302" cy="43437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88" y="2831619"/>
            <a:ext cx="584123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16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主题2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a de Offic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228600" marR="0" indent="0" algn="ctr" defTabSz="825500" rtl="0" eaLnBrk="1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sz="25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Lato" charset="0"/>
            <a:ea typeface="MS PGothic" panose="020B0600070205080204" pitchFamily="34" charset="-128"/>
            <a:cs typeface="Lato" charset="0"/>
            <a:sym typeface="Lat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228600" marR="0" indent="0" algn="ctr" defTabSz="825500" rtl="0" eaLnBrk="1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sz="25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Lato" charset="0"/>
            <a:ea typeface="MS PGothic" panose="020B0600070205080204" pitchFamily="34" charset="-128"/>
            <a:cs typeface="Lato" charset="0"/>
            <a:sym typeface="Lato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2" id="{E220CF16-8272-476B-AEE2-1D829FA655E3}" vid="{F0CD97C8-3D6D-4939-B701-D4D0FFFFF102}"/>
    </a:ext>
  </a:extLst>
</a:theme>
</file>

<file path=ppt/theme/theme2.xml><?xml version="1.0" encoding="utf-8"?>
<a:theme xmlns:a="http://schemas.openxmlformats.org/drawingml/2006/main" name="1_Tema de Offic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a de Offic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228600" marR="0" indent="0" algn="ctr" defTabSz="825500" rtl="0" eaLnBrk="1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sz="25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Lato" charset="0"/>
            <a:ea typeface="MS PGothic" panose="020B0600070205080204" pitchFamily="34" charset="-128"/>
            <a:cs typeface="Lato" charset="0"/>
            <a:sym typeface="Lat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/>
      <a:lstStyle>
        <a:defPPr marL="228600" marR="0" indent="0" algn="ctr" defTabSz="825500" rtl="0" eaLnBrk="1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s-ES" sz="25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Lato" charset="0"/>
            <a:ea typeface="MS PGothic" panose="020B0600070205080204" pitchFamily="34" charset="-128"/>
            <a:cs typeface="Lato" charset="0"/>
            <a:sym typeface="Lato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TKE网络介绍.pptx" id="{60761BA6-346B-4AD3-A1DB-8C10D00B432A}" vid="{E4C70C51-834A-45FA-B251-569EF99BE71F}"/>
    </a:ext>
  </a:extLst>
</a:theme>
</file>

<file path=ppt/theme/theme3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C967D3D5-EE73-450C-9BEB-23F1A758E787}" vid="{6F287648-2A34-463E-91EC-6383CA5225A4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2968</TotalTime>
  <Words>152</Words>
  <Application>Microsoft Office PowerPoint</Application>
  <PresentationFormat>宽屏</PresentationFormat>
  <Paragraphs>38</Paragraphs>
  <Slides>19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Helvetica Light</vt:lpstr>
      <vt:lpstr>Lato</vt:lpstr>
      <vt:lpstr>ＭＳ Ｐゴシック</vt:lpstr>
      <vt:lpstr>ＭＳ Ｐゴシック</vt:lpstr>
      <vt:lpstr>等线</vt:lpstr>
      <vt:lpstr>等线 Light</vt:lpstr>
      <vt:lpstr>Arial</vt:lpstr>
      <vt:lpstr>Helvetica</vt:lpstr>
      <vt:lpstr>Wingdings</vt:lpstr>
      <vt:lpstr>主题2</vt:lpstr>
      <vt:lpstr>1_Tema de Office</vt:lpstr>
      <vt:lpstr>1_主题2</vt:lpstr>
      <vt:lpstr>包装程序外壳对象</vt:lpstr>
      <vt:lpstr>LNMP on TKE</vt:lpstr>
      <vt:lpstr>内容</vt:lpstr>
      <vt:lpstr>创建建vpc</vt:lpstr>
      <vt:lpstr>创建集群 - 1</vt:lpstr>
      <vt:lpstr>创建集群 - 2</vt:lpstr>
      <vt:lpstr>创建nginx – 配置文件</vt:lpstr>
      <vt:lpstr>创建nginx- 挂载cfs</vt:lpstr>
      <vt:lpstr>创建nginx</vt:lpstr>
      <vt:lpstr>效果</vt:lpstr>
      <vt:lpstr>创建php – 挂载cfs</vt:lpstr>
      <vt:lpstr>创建php数据库连接配置</vt:lpstr>
      <vt:lpstr>创建php</vt:lpstr>
      <vt:lpstr>效果</vt:lpstr>
      <vt:lpstr>块设备存储</vt:lpstr>
      <vt:lpstr>mysql数据库</vt:lpstr>
      <vt:lpstr>创建wordpress数据库</vt:lpstr>
      <vt:lpstr>创建mysql statefulset集群</vt:lpstr>
      <vt:lpstr>Demo成果</vt:lpstr>
      <vt:lpstr>效果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yongabchen(陈勇)</dc:creator>
  <cp:lastModifiedBy>yongabchen(陈勇)</cp:lastModifiedBy>
  <cp:revision>92</cp:revision>
  <dcterms:created xsi:type="dcterms:W3CDTF">2019-10-31T03:00:30Z</dcterms:created>
  <dcterms:modified xsi:type="dcterms:W3CDTF">2019-11-07T10:04:20Z</dcterms:modified>
</cp:coreProperties>
</file>