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8E3A6F-E26F-44D2-ABB7-62F6DD19E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4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1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92D1-3EC5-4FA8-9B03-381DF27FA7B4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6B34-5716-481D-B3BB-8F4FE9B26A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762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err="1" smtClean="0">
                <a:solidFill>
                  <a:schemeClr val="tx1"/>
                </a:solidFill>
              </a:rPr>
              <a:t>i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23727" y="1400631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04054" y="1196751"/>
            <a:ext cx="792087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i+1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96141" y="11967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11559" y="1400632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640157" y="1409536"/>
            <a:ext cx="576065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左大括弧 23"/>
          <p:cNvSpPr/>
          <p:nvPr/>
        </p:nvSpPr>
        <p:spPr>
          <a:xfrm rot="5400000">
            <a:off x="1593379" y="486824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583667" y="4888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左大括弧 26"/>
          <p:cNvSpPr/>
          <p:nvPr/>
        </p:nvSpPr>
        <p:spPr>
          <a:xfrm rot="5400000">
            <a:off x="3076132" y="449570"/>
            <a:ext cx="288032" cy="1040711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4657" y="449362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397059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57438" y="2132856"/>
            <a:ext cx="9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854237" y="1484784"/>
            <a:ext cx="420" cy="576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389477" y="2132856"/>
            <a:ext cx="18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→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 →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1" cy="64383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53933" y="1503160"/>
            <a:ext cx="147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指向新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Node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1" y="1582497"/>
            <a:ext cx="260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11760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39540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19680" y="3799111"/>
            <a:ext cx="357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400" dirty="0" err="1" smtClean="0"/>
              <a:t>NodePtr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Head </a:t>
            </a:r>
            <a:r>
              <a:rPr lang="en-US" altLang="zh-TW" sz="1400" dirty="0" smtClean="0"/>
              <a:t>Node</a:t>
            </a:r>
            <a:endParaRPr lang="en-US" altLang="zh-TW" sz="1400" dirty="0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9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24" idx="0"/>
          </p:cNvCxnSpPr>
          <p:nvPr/>
        </p:nvCxnSpPr>
        <p:spPr>
          <a:xfrm flipH="1">
            <a:off x="698248" y="2948378"/>
            <a:ext cx="786410" cy="16865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498445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88580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6220" y="4634895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0275" y="4634894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094291" y="4843012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554275" y="4649872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691" y="5199574"/>
            <a:ext cx="338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建立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</a:t>
            </a:r>
            <a:r>
              <a:rPr lang="zh-TW" altLang="en-US" sz="1400" dirty="0" smtClean="0"/>
              <a:t>並將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指向此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24" idx="0"/>
          </p:cNvCxnSpPr>
          <p:nvPr/>
        </p:nvCxnSpPr>
        <p:spPr>
          <a:xfrm flipH="1">
            <a:off x="766725" y="2948378"/>
            <a:ext cx="717933" cy="15001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498445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88580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697" y="4448497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8752" y="444849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62768" y="2952613"/>
            <a:ext cx="1100986" cy="170400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08168" y="5013176"/>
            <a:ext cx="3381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將此 </a:t>
            </a:r>
            <a:r>
              <a:rPr lang="en-US" altLang="zh-TW" sz="1400" dirty="0" smtClean="0"/>
              <a:t>Node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next </a:t>
            </a:r>
            <a:r>
              <a:rPr lang="zh-TW" altLang="en-US" sz="1400" dirty="0" smtClean="0"/>
              <a:t>指向 </a:t>
            </a:r>
            <a:r>
              <a:rPr lang="en-US" altLang="zh-TW" sz="1400" dirty="0" err="1"/>
              <a:t>NodePtr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3344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 </a:t>
            </a:r>
            <a:r>
              <a:rPr lang="zh-TW" altLang="en-US" sz="1400" dirty="0" smtClean="0"/>
              <a:t>就直接 </a:t>
            </a:r>
            <a:r>
              <a:rPr lang="en-US" altLang="zh-TW" sz="1400" dirty="0" smtClean="0"/>
              <a:t>return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7512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0" y="1582497"/>
            <a:ext cx="3684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要</a:t>
            </a:r>
            <a:r>
              <a:rPr lang="zh-TW" altLang="en-US" sz="1400" dirty="0" smtClean="0"/>
              <a:t>刪除  </a:t>
            </a:r>
            <a:r>
              <a:rPr lang="en-US" altLang="zh-TW" sz="1400" dirty="0" smtClean="0"/>
              <a:t>2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70089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CNodePtr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endCxn id="30" idx="2"/>
          </p:cNvCxnSpPr>
          <p:nvPr/>
        </p:nvCxnSpPr>
        <p:spPr>
          <a:xfrm flipV="1">
            <a:off x="2515782" y="2952613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730734" y="2948376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NodePtr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3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7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0" y="1582497"/>
            <a:ext cx="3684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要</a:t>
            </a:r>
            <a:r>
              <a:rPr lang="zh-TW" altLang="en-US" sz="1400" dirty="0" smtClean="0"/>
              <a:t>刪除  </a:t>
            </a:r>
            <a:r>
              <a:rPr lang="en-US" altLang="zh-TW" sz="1400" dirty="0" smtClean="0"/>
              <a:t>2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DeleteNode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27185" y="3372084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CNodePtr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779912" y="2929160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745059" y="2929161"/>
            <a:ext cx="0" cy="404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555776" y="3356992"/>
            <a:ext cx="112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NodePtr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228076" y="1890119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7644" y="2858790"/>
            <a:ext cx="2366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InitList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1600" dirty="0" err="1"/>
              <a:t>ListPtr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38169" y="943414"/>
            <a:ext cx="1087221" cy="9361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1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2456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35896" y="2668468"/>
            <a:ext cx="193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就建立一個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1" cy="64383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53933" y="1503160"/>
            <a:ext cx="1471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 smtClean="0"/>
              <a:t>指向新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Node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721" y="1582497"/>
            <a:ext cx="2608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不是指向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2013802" y="1921052"/>
            <a:ext cx="325950" cy="8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11760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39540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19680" y="3799111"/>
            <a:ext cx="3576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400" dirty="0" err="1" smtClean="0"/>
              <a:t>NodePtr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Head Node</a:t>
            </a:r>
            <a:endParaRPr lang="en-US" altLang="zh-TW" sz="1400" dirty="0"/>
          </a:p>
          <a:p>
            <a:r>
              <a:rPr lang="zh-TW" altLang="en-US" sz="1400" dirty="0" smtClean="0"/>
              <a:t>如果 </a:t>
            </a:r>
            <a:r>
              <a:rPr lang="en-US" altLang="zh-TW" sz="1400" dirty="0"/>
              <a:t>N</a:t>
            </a:r>
            <a:r>
              <a:rPr lang="en-US" altLang="zh-TW" sz="1400" dirty="0" smtClean="0"/>
              <a:t>ext </a:t>
            </a:r>
            <a:r>
              <a:rPr lang="en-US" altLang="zh-TW" sz="1400" dirty="0"/>
              <a:t>Node</a:t>
            </a:r>
            <a:r>
              <a:rPr lang="zh-TW" altLang="en-US" sz="1400" dirty="0" smtClean="0"/>
              <a:t>不是 </a:t>
            </a:r>
            <a:r>
              <a:rPr lang="en-US" altLang="zh-TW" sz="1400" dirty="0" smtClean="0"/>
              <a:t>Null </a:t>
            </a:r>
            <a:r>
              <a:rPr lang="zh-TW" altLang="en-US" sz="1400" dirty="0" smtClean="0"/>
              <a:t>則指向下一個 </a:t>
            </a:r>
            <a:r>
              <a:rPr lang="en-US" altLang="zh-TW" sz="1400" dirty="0" smtClean="0"/>
              <a:t>Node</a:t>
            </a:r>
            <a:endParaRPr lang="en-US" altLang="zh-TW" sz="1400" dirty="0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563888" y="29526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152652" y="3429779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78619" y="3803337"/>
            <a:ext cx="357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/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192136" y="2752969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52120" y="255982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81527" y="3803337"/>
            <a:ext cx="2638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下指向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/>
              <a:t>發現下面沒有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了，則建立 </a:t>
            </a:r>
            <a:r>
              <a:rPr lang="en-US" altLang="zh-TW" sz="1400" dirty="0" smtClean="0"/>
              <a:t>Node </a:t>
            </a:r>
            <a:r>
              <a:rPr lang="zh-TW" altLang="en-US" sz="1400" dirty="0" smtClean="0"/>
              <a:t>並指向</a:t>
            </a:r>
            <a:r>
              <a:rPr lang="en-US" altLang="zh-TW" sz="1400" dirty="0" smtClean="0"/>
              <a:t>New 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48592" y="1428609"/>
            <a:ext cx="1437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sz="1400" dirty="0" smtClean="0"/>
              <a:t>建立 </a:t>
            </a:r>
            <a:r>
              <a:rPr lang="en-US" altLang="zh-TW" sz="1400" dirty="0" smtClean="0"/>
              <a:t>Node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04678" y="2744495"/>
            <a:ext cx="910938" cy="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4678" y="2312450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15616" y="2540617"/>
            <a:ext cx="738083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headPtr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1351868" y="1947152"/>
            <a:ext cx="288032" cy="730598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234909" y="1736386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63754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809" y="2544852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63688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911825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91938" y="2540616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5993" y="2540615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40009" y="2748733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44065" y="2544852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8120" y="2544851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endCxn id="24" idx="1"/>
          </p:cNvCxnSpPr>
          <p:nvPr/>
        </p:nvCxnSpPr>
        <p:spPr>
          <a:xfrm flipV="1">
            <a:off x="5192136" y="2048705"/>
            <a:ext cx="656456" cy="7042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791392" y="294837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1527" y="3434005"/>
            <a:ext cx="98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NodePtr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8592" y="1844824"/>
            <a:ext cx="504055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data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647" y="1844823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496663" y="20529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6647" y="1859801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ListInsertTail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2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728471" y="1484784"/>
            <a:ext cx="99921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16744" y="1052736"/>
            <a:ext cx="783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ListPtr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27682" y="1280903"/>
            <a:ext cx="1476166" cy="407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NodePtr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headPtr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8" name="左大括弧 37"/>
          <p:cNvSpPr/>
          <p:nvPr/>
        </p:nvSpPr>
        <p:spPr>
          <a:xfrm rot="5400000">
            <a:off x="2329233" y="322138"/>
            <a:ext cx="288032" cy="1461197"/>
          </a:xfrm>
          <a:prstGeom prst="leftBrace">
            <a:avLst>
              <a:gd name="adj1" fmla="val 300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216017" y="476672"/>
            <a:ext cx="4994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79912" y="2132856"/>
            <a:ext cx="792087" cy="4077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1999" y="2132856"/>
            <a:ext cx="288033" cy="407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059832" y="1489019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79913" y="1285138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24318" y="1315915"/>
            <a:ext cx="2456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1400" dirty="0" err="1" smtClean="0"/>
              <a:t>headPtr</a:t>
            </a:r>
            <a:r>
              <a:rPr lang="zh-TW" altLang="en-US" sz="1400" dirty="0" smtClean="0"/>
              <a:t> 指向 </a:t>
            </a:r>
            <a:r>
              <a:rPr lang="en-US" altLang="zh-TW" sz="1400" dirty="0" smtClean="0"/>
              <a:t>Null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685176" y="2377000"/>
            <a:ext cx="7200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5257" y="2173119"/>
            <a:ext cx="57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Null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35896" y="2668468"/>
            <a:ext cx="193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就建立一個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插法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ListInsertHead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headPtr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9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426</Words>
  <Application>Microsoft Office PowerPoint</Application>
  <PresentationFormat>如螢幕大小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JASON.CC.CHIU 邱俊傑</dc:creator>
  <cp:lastModifiedBy>JASON.CC.CHIU 邱俊傑</cp:lastModifiedBy>
  <cp:revision>136</cp:revision>
  <dcterms:created xsi:type="dcterms:W3CDTF">2016-10-21T01:53:05Z</dcterms:created>
  <dcterms:modified xsi:type="dcterms:W3CDTF">2016-10-25T06:06:03Z</dcterms:modified>
</cp:coreProperties>
</file>