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C8E3A6F-E26F-44D2-ABB7-62F6DD19E97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22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2D1-3EC5-4FA8-9B03-381DF27FA7B4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50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2D1-3EC5-4FA8-9B03-381DF27FA7B4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59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2D1-3EC5-4FA8-9B03-381DF27FA7B4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74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2D1-3EC5-4FA8-9B03-381DF27FA7B4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41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2D1-3EC5-4FA8-9B03-381DF27FA7B4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91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2D1-3EC5-4FA8-9B03-381DF27FA7B4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89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2D1-3EC5-4FA8-9B03-381DF27FA7B4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57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2D1-3EC5-4FA8-9B03-381DF27FA7B4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54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2D1-3EC5-4FA8-9B03-381DF27FA7B4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94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2D1-3EC5-4FA8-9B03-381DF27FA7B4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46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2D1-3EC5-4FA8-9B03-381DF27FA7B4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03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C92D1-3EC5-4FA8-9B03-381DF27FA7B4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66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87624" y="1196751"/>
            <a:ext cx="792087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a</a:t>
            </a:r>
            <a:r>
              <a:rPr lang="en-US" altLang="zh-TW" baseline="-25000" dirty="0" err="1" smtClean="0">
                <a:solidFill>
                  <a:schemeClr val="tx1"/>
                </a:solidFill>
              </a:rPr>
              <a:t>i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79711" y="11967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123727" y="1400631"/>
            <a:ext cx="576065" cy="1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704054" y="1196751"/>
            <a:ext cx="792087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i+1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96141" y="11967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611559" y="1400632"/>
            <a:ext cx="576065" cy="1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3640157" y="1409536"/>
            <a:ext cx="576065" cy="1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左大括弧 23"/>
          <p:cNvSpPr/>
          <p:nvPr/>
        </p:nvSpPr>
        <p:spPr>
          <a:xfrm rot="5400000">
            <a:off x="1593379" y="486824"/>
            <a:ext cx="288032" cy="1040711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1583667" y="48884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7" name="左大括弧 26"/>
          <p:cNvSpPr/>
          <p:nvPr/>
        </p:nvSpPr>
        <p:spPr>
          <a:xfrm rot="5400000">
            <a:off x="3076132" y="449570"/>
            <a:ext cx="288032" cy="1040711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2854657" y="449362"/>
            <a:ext cx="92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</a:t>
            </a:r>
            <a:r>
              <a:rPr lang="zh-TW" altLang="en-US" dirty="0" smtClean="0"/>
              <a:t>→</a:t>
            </a:r>
            <a:r>
              <a:rPr lang="en-US" altLang="zh-TW" dirty="0" smtClean="0"/>
              <a:t>next</a:t>
            </a:r>
            <a:endParaRPr lang="zh-TW" altLang="en-US" dirty="0"/>
          </a:p>
        </p:txBody>
      </p:sp>
      <p:cxnSp>
        <p:nvCxnSpPr>
          <p:cNvPr id="30" name="直線接點 29"/>
          <p:cNvCxnSpPr/>
          <p:nvPr/>
        </p:nvCxnSpPr>
        <p:spPr>
          <a:xfrm>
            <a:off x="1397059" y="1484784"/>
            <a:ext cx="420" cy="57692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957438" y="2132856"/>
            <a:ext cx="92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</a:t>
            </a:r>
            <a:r>
              <a:rPr lang="zh-TW" altLang="en-US" dirty="0" smtClean="0"/>
              <a:t>→</a:t>
            </a:r>
            <a:r>
              <a:rPr lang="en-US" altLang="zh-TW" dirty="0" smtClean="0"/>
              <a:t>data</a:t>
            </a:r>
            <a:endParaRPr lang="zh-TW" altLang="en-US" dirty="0"/>
          </a:p>
        </p:txBody>
      </p:sp>
      <p:cxnSp>
        <p:nvCxnSpPr>
          <p:cNvPr id="35" name="直線接點 34"/>
          <p:cNvCxnSpPr/>
          <p:nvPr/>
        </p:nvCxnSpPr>
        <p:spPr>
          <a:xfrm>
            <a:off x="2854237" y="1484784"/>
            <a:ext cx="420" cy="57692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2389477" y="2132856"/>
            <a:ext cx="182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</a:t>
            </a:r>
            <a:r>
              <a:rPr lang="zh-TW" altLang="en-US" dirty="0" smtClean="0"/>
              <a:t>→</a:t>
            </a:r>
            <a:r>
              <a:rPr lang="en-US" altLang="zh-TW" dirty="0" smtClean="0"/>
              <a:t>next</a:t>
            </a:r>
            <a:r>
              <a:rPr lang="zh-TW" altLang="en-US" dirty="0" smtClean="0"/>
              <a:t> → </a:t>
            </a:r>
            <a:r>
              <a:rPr lang="en-US" altLang="zh-TW" dirty="0" smtClean="0"/>
              <a:t>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766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728471" y="1484784"/>
            <a:ext cx="999211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816744" y="1052736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727682" y="1280903"/>
            <a:ext cx="1476166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NodePtr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</a:rPr>
              <a:t>(</a:t>
            </a:r>
            <a:r>
              <a:rPr lang="en-US" altLang="zh-TW" sz="1200" dirty="0" err="1">
                <a:solidFill>
                  <a:schemeClr val="tx1"/>
                </a:solidFill>
              </a:rPr>
              <a:t>headPtr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2329233" y="322138"/>
            <a:ext cx="288032" cy="1461197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2216017" y="476672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779912" y="2132856"/>
            <a:ext cx="792087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data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571999" y="2132856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3059832" y="1489019"/>
            <a:ext cx="720081" cy="643837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553933" y="1503160"/>
            <a:ext cx="14718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 </a:t>
            </a:r>
            <a:r>
              <a:rPr lang="zh-TW" altLang="en-US" sz="1400" dirty="0" smtClean="0"/>
              <a:t>指向新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Node</a:t>
            </a: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4685176" y="2377000"/>
            <a:ext cx="72008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405257" y="2173119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頭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插法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ListInsertHead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headPtr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指向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209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204678" y="2744495"/>
            <a:ext cx="910938" cy="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4678" y="2312450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115616" y="2540617"/>
            <a:ext cx="738083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headPtr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1351868" y="1947152"/>
            <a:ext cx="288032" cy="730598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234909" y="1736386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263754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67809" y="2544852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763688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911825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91938" y="2540616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5993" y="254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040009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44065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48120" y="25448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192136" y="2752969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652120" y="2559829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11721" y="1582497"/>
            <a:ext cx="26083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 </a:t>
            </a:r>
            <a:r>
              <a:rPr lang="en-US" altLang="zh-TW" sz="1400" dirty="0" err="1" smtClean="0"/>
              <a:t>headPtr</a:t>
            </a:r>
            <a:r>
              <a:rPr lang="zh-TW" altLang="en-US" sz="1400" dirty="0" smtClean="0"/>
              <a:t> 不是指向</a:t>
            </a:r>
            <a:r>
              <a:rPr lang="en-US" altLang="zh-TW" sz="1400" dirty="0" smtClean="0"/>
              <a:t>Null</a:t>
            </a:r>
          </a:p>
        </p:txBody>
      </p:sp>
      <p:cxnSp>
        <p:nvCxnSpPr>
          <p:cNvPr id="26" name="直線單箭頭接點 25"/>
          <p:cNvCxnSpPr/>
          <p:nvPr/>
        </p:nvCxnSpPr>
        <p:spPr>
          <a:xfrm flipV="1">
            <a:off x="2013802" y="1921052"/>
            <a:ext cx="325950" cy="833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2411760" y="2952613"/>
            <a:ext cx="0" cy="432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039540" y="3429779"/>
            <a:ext cx="982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NodePtr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119680" y="3799111"/>
            <a:ext cx="357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</a:t>
            </a:r>
            <a:r>
              <a:rPr lang="en-US" altLang="zh-TW" sz="1400" dirty="0" err="1" smtClean="0"/>
              <a:t>NodePtr</a:t>
            </a:r>
            <a:r>
              <a:rPr lang="zh-TW" altLang="en-US" sz="1400" dirty="0" smtClean="0"/>
              <a:t> 指向 </a:t>
            </a:r>
            <a:r>
              <a:rPr lang="en-US" altLang="zh-TW" sz="1400" dirty="0" smtClean="0"/>
              <a:t>Head Node</a:t>
            </a:r>
            <a:endParaRPr lang="en-US" altLang="zh-TW" sz="1400" dirty="0"/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頭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插法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ListInsertHead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headPtr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不是指向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396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204678" y="2744495"/>
            <a:ext cx="910938" cy="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4678" y="2312450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115616" y="2540617"/>
            <a:ext cx="738083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headPtr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1351868" y="1947152"/>
            <a:ext cx="288032" cy="730598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234909" y="1736386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263754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67809" y="2544852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>
            <a:stCxn id="25" idx="2"/>
            <a:endCxn id="24" idx="0"/>
          </p:cNvCxnSpPr>
          <p:nvPr/>
        </p:nvCxnSpPr>
        <p:spPr>
          <a:xfrm flipH="1">
            <a:off x="698248" y="2948378"/>
            <a:ext cx="786410" cy="1686517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911825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91938" y="2540616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5993" y="254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040009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44065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48120" y="25448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192136" y="2752969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652120" y="2559829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2498445" y="2948376"/>
            <a:ext cx="0" cy="432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088580" y="3434005"/>
            <a:ext cx="982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NodePtr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46220" y="4634895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0275" y="4634894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1094291" y="4843012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554275" y="4649872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9691" y="5199574"/>
            <a:ext cx="3381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 </a:t>
            </a:r>
            <a:r>
              <a:rPr lang="zh-TW" altLang="en-US" sz="1400" dirty="0" smtClean="0"/>
              <a:t>建立 </a:t>
            </a:r>
            <a:r>
              <a:rPr lang="en-US" altLang="zh-TW" sz="1400" dirty="0" smtClean="0"/>
              <a:t>Node</a:t>
            </a:r>
            <a:r>
              <a:rPr lang="zh-TW" altLang="en-US" sz="1400" dirty="0" smtClean="0"/>
              <a:t> 並將 </a:t>
            </a:r>
            <a:r>
              <a:rPr lang="en-US" altLang="zh-TW" sz="1400" dirty="0" err="1" smtClean="0"/>
              <a:t>headPtr</a:t>
            </a:r>
            <a:r>
              <a:rPr lang="zh-TW" altLang="en-US" sz="1400" dirty="0" smtClean="0"/>
              <a:t> 指向此 </a:t>
            </a:r>
            <a:r>
              <a:rPr lang="en-US" altLang="zh-TW" sz="1400" dirty="0" smtClean="0"/>
              <a:t>Node</a:t>
            </a:r>
            <a:r>
              <a:rPr lang="zh-TW" altLang="en-US" sz="1400" dirty="0" smtClean="0"/>
              <a:t> </a:t>
            </a:r>
            <a:endParaRPr lang="en-US" altLang="zh-TW" sz="1400" dirty="0" smtClean="0"/>
          </a:p>
        </p:txBody>
      </p:sp>
      <p:sp>
        <p:nvSpPr>
          <p:cNvPr id="36" name="矩形 35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頭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插法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ListInsertHead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headPtr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不是指向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681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204678" y="2744495"/>
            <a:ext cx="910938" cy="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4678" y="2312450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115616" y="2540617"/>
            <a:ext cx="738083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headPtr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1351868" y="1947152"/>
            <a:ext cx="288032" cy="730598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234909" y="1736386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263754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67809" y="2544852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>
            <a:stCxn id="25" idx="2"/>
            <a:endCxn id="24" idx="0"/>
          </p:cNvCxnSpPr>
          <p:nvPr/>
        </p:nvCxnSpPr>
        <p:spPr>
          <a:xfrm flipH="1">
            <a:off x="766725" y="2948378"/>
            <a:ext cx="717933" cy="1500119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911825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91938" y="2540616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5993" y="254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040009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44065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48120" y="25448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192136" y="2752969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652120" y="2559829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2498445" y="2948376"/>
            <a:ext cx="0" cy="432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088580" y="3434005"/>
            <a:ext cx="982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NodePtr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14697" y="4448497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8752" y="4448496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1162768" y="2952613"/>
            <a:ext cx="1100986" cy="1704002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08168" y="5013176"/>
            <a:ext cx="3381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將此 </a:t>
            </a:r>
            <a:r>
              <a:rPr lang="en-US" altLang="zh-TW" sz="1400" dirty="0" smtClean="0"/>
              <a:t>Node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next </a:t>
            </a:r>
            <a:r>
              <a:rPr lang="zh-TW" altLang="en-US" sz="1400" dirty="0" smtClean="0"/>
              <a:t>指向 </a:t>
            </a:r>
            <a:r>
              <a:rPr lang="en-US" altLang="zh-TW" sz="1400" dirty="0" err="1"/>
              <a:t>NodePtr</a:t>
            </a:r>
            <a:r>
              <a:rPr lang="zh-TW" altLang="en-US" sz="1400" dirty="0" smtClean="0"/>
              <a:t> </a:t>
            </a:r>
            <a:endParaRPr lang="en-US" altLang="zh-TW" sz="1400" dirty="0" smtClean="0"/>
          </a:p>
        </p:txBody>
      </p:sp>
      <p:sp>
        <p:nvSpPr>
          <p:cNvPr id="33" name="矩形 32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頭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插法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ListInsertHead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headPtr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不是指向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099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728471" y="1484784"/>
            <a:ext cx="999211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DeleteNode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6744" y="1052736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727682" y="1280903"/>
            <a:ext cx="1476166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NodePtr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</a:rPr>
              <a:t>(</a:t>
            </a:r>
            <a:r>
              <a:rPr lang="en-US" altLang="zh-TW" sz="1200" dirty="0" err="1">
                <a:solidFill>
                  <a:schemeClr val="tx1"/>
                </a:solidFill>
              </a:rPr>
              <a:t>headPtr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2329233" y="322138"/>
            <a:ext cx="288032" cy="1461197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2216017" y="476672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cxnSp>
        <p:nvCxnSpPr>
          <p:cNvPr id="34" name="直線單箭頭接點 33"/>
          <p:cNvCxnSpPr/>
          <p:nvPr/>
        </p:nvCxnSpPr>
        <p:spPr>
          <a:xfrm>
            <a:off x="3059832" y="1489019"/>
            <a:ext cx="72008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779913" y="1285138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24318" y="1315915"/>
            <a:ext cx="33440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 </a:t>
            </a:r>
            <a:r>
              <a:rPr lang="en-US" altLang="zh-TW" sz="1400" dirty="0" err="1" smtClean="0"/>
              <a:t>headPtr</a:t>
            </a:r>
            <a:r>
              <a:rPr lang="zh-TW" altLang="en-US" sz="1400" dirty="0" smtClean="0"/>
              <a:t> 指向 </a:t>
            </a:r>
            <a:r>
              <a:rPr lang="en-US" altLang="zh-TW" sz="1400" dirty="0" smtClean="0"/>
              <a:t>Null </a:t>
            </a:r>
            <a:r>
              <a:rPr lang="zh-TW" altLang="en-US" sz="1400" dirty="0" smtClean="0"/>
              <a:t>就直接 </a:t>
            </a:r>
            <a:r>
              <a:rPr lang="en-US" altLang="zh-TW" sz="1400" dirty="0" smtClean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75126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204678" y="2744495"/>
            <a:ext cx="910938" cy="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4678" y="2312450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115616" y="2540617"/>
            <a:ext cx="738083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headPtr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1351868" y="1947152"/>
            <a:ext cx="288032" cy="730598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234909" y="1736386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263754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10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67809" y="2544852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763688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911825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91938" y="2540616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5993" y="254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040009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44065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7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48120" y="25448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192136" y="2752969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652120" y="2559829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11720" y="1582497"/>
            <a:ext cx="36844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 </a:t>
            </a:r>
            <a:r>
              <a:rPr lang="en-US" altLang="zh-TW" sz="1400" dirty="0" err="1" smtClean="0"/>
              <a:t>headPtr</a:t>
            </a:r>
            <a:r>
              <a:rPr lang="zh-TW" altLang="en-US" sz="1400" dirty="0" smtClean="0"/>
              <a:t> 不是指向</a:t>
            </a:r>
            <a:r>
              <a:rPr lang="en-US" altLang="zh-TW" sz="1400" dirty="0" smtClean="0"/>
              <a:t>Null</a:t>
            </a:r>
            <a:r>
              <a:rPr lang="zh-TW" altLang="en-US" sz="1400" dirty="0" smtClean="0"/>
              <a:t>，</a:t>
            </a:r>
            <a:r>
              <a:rPr lang="zh-TW" altLang="en-US" sz="1400" dirty="0"/>
              <a:t>要</a:t>
            </a:r>
            <a:r>
              <a:rPr lang="zh-TW" altLang="en-US" sz="1400" dirty="0" smtClean="0"/>
              <a:t>刪除  </a:t>
            </a:r>
            <a:r>
              <a:rPr lang="en-US" altLang="zh-TW" sz="1400" dirty="0" smtClean="0"/>
              <a:t>2</a:t>
            </a:r>
          </a:p>
        </p:txBody>
      </p:sp>
      <p:cxnSp>
        <p:nvCxnSpPr>
          <p:cNvPr id="26" name="直線單箭頭接點 25"/>
          <p:cNvCxnSpPr/>
          <p:nvPr/>
        </p:nvCxnSpPr>
        <p:spPr>
          <a:xfrm flipV="1">
            <a:off x="2013802" y="1921052"/>
            <a:ext cx="325950" cy="833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DeleteNode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570089" y="3356992"/>
            <a:ext cx="1129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CNodePtr</a:t>
            </a:r>
            <a:endParaRPr lang="zh-TW" altLang="en-US" dirty="0"/>
          </a:p>
        </p:txBody>
      </p:sp>
      <p:cxnSp>
        <p:nvCxnSpPr>
          <p:cNvPr id="43" name="直線單箭頭接點 42"/>
          <p:cNvCxnSpPr>
            <a:endCxn id="30" idx="2"/>
          </p:cNvCxnSpPr>
          <p:nvPr/>
        </p:nvCxnSpPr>
        <p:spPr>
          <a:xfrm flipV="1">
            <a:off x="2515782" y="2952613"/>
            <a:ext cx="0" cy="404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2730734" y="2948376"/>
            <a:ext cx="0" cy="404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555776" y="3356992"/>
            <a:ext cx="1129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</a:t>
            </a:r>
            <a:r>
              <a:rPr lang="en-US" altLang="zh-TW" dirty="0" err="1" smtClean="0"/>
              <a:t>NodePtr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332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204678" y="2744495"/>
            <a:ext cx="910938" cy="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4678" y="2312450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115616" y="2540617"/>
            <a:ext cx="738083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headPtr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1351868" y="1947152"/>
            <a:ext cx="288032" cy="730598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234909" y="1736386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263754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10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67809" y="2544852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763688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911825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91938" y="2540616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5993" y="254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040009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44065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7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48120" y="25448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192136" y="2752969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652120" y="2559829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11720" y="1582497"/>
            <a:ext cx="36844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 </a:t>
            </a:r>
            <a:r>
              <a:rPr lang="en-US" altLang="zh-TW" sz="1400" dirty="0" err="1" smtClean="0"/>
              <a:t>headPtr</a:t>
            </a:r>
            <a:r>
              <a:rPr lang="zh-TW" altLang="en-US" sz="1400" dirty="0" smtClean="0"/>
              <a:t> 不是指向</a:t>
            </a:r>
            <a:r>
              <a:rPr lang="en-US" altLang="zh-TW" sz="1400" dirty="0" smtClean="0"/>
              <a:t>Null</a:t>
            </a:r>
            <a:r>
              <a:rPr lang="zh-TW" altLang="en-US" sz="1400" dirty="0" smtClean="0"/>
              <a:t>，</a:t>
            </a:r>
            <a:r>
              <a:rPr lang="zh-TW" altLang="en-US" sz="1400" dirty="0"/>
              <a:t>要</a:t>
            </a:r>
            <a:r>
              <a:rPr lang="zh-TW" altLang="en-US" sz="1400" dirty="0" smtClean="0"/>
              <a:t>刪除  </a:t>
            </a:r>
            <a:r>
              <a:rPr lang="en-US" altLang="zh-TW" sz="1400" dirty="0" smtClean="0"/>
              <a:t>2</a:t>
            </a:r>
          </a:p>
        </p:txBody>
      </p:sp>
      <p:cxnSp>
        <p:nvCxnSpPr>
          <p:cNvPr id="26" name="直線單箭頭接點 25"/>
          <p:cNvCxnSpPr/>
          <p:nvPr/>
        </p:nvCxnSpPr>
        <p:spPr>
          <a:xfrm flipV="1">
            <a:off x="2013802" y="1921052"/>
            <a:ext cx="325950" cy="833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DeleteNode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727185" y="3372084"/>
            <a:ext cx="1129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CNodePtr</a:t>
            </a:r>
            <a:endParaRPr lang="zh-TW" altLang="en-US" dirty="0"/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3779912" y="2929160"/>
            <a:ext cx="0" cy="404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2745059" y="2929161"/>
            <a:ext cx="0" cy="404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555776" y="3356992"/>
            <a:ext cx="1129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</a:t>
            </a:r>
            <a:r>
              <a:rPr lang="en-US" altLang="zh-TW" dirty="0" err="1" smtClean="0"/>
              <a:t>NodePtr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54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204678" y="2744495"/>
            <a:ext cx="910938" cy="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4678" y="2312450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115616" y="2540617"/>
            <a:ext cx="738083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headPtr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1351868" y="1947152"/>
            <a:ext cx="288032" cy="730598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234909" y="1736386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263754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10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67809" y="2544852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763688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911825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91938" y="2540616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5993" y="254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040009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44065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7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48120" y="25448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192136" y="2752969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反轉概念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96192" y="2550615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23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00247" y="255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6344263" y="2754496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848319" y="2589044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2451518" y="2929161"/>
            <a:ext cx="0" cy="404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861183" y="3356992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pCurrNode</a:t>
            </a:r>
            <a:endParaRPr lang="zh-TW" altLang="en-US" dirty="0"/>
          </a:p>
        </p:txBody>
      </p:sp>
      <p:cxnSp>
        <p:nvCxnSpPr>
          <p:cNvPr id="45" name="直線單箭頭接點 44"/>
          <p:cNvCxnSpPr/>
          <p:nvPr/>
        </p:nvCxnSpPr>
        <p:spPr>
          <a:xfrm>
            <a:off x="1763688" y="465346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03521" y="4437112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pReversed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79453" y="4879108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pTempNode</a:t>
            </a:r>
            <a:endParaRPr lang="zh-TW" altLang="en-US" dirty="0"/>
          </a:p>
        </p:txBody>
      </p:sp>
      <p:cxnSp>
        <p:nvCxnSpPr>
          <p:cNvPr id="51" name="直線單箭頭接點 50"/>
          <p:cNvCxnSpPr/>
          <p:nvPr/>
        </p:nvCxnSpPr>
        <p:spPr>
          <a:xfrm>
            <a:off x="1769227" y="506377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326845" y="4468800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326845" y="4845956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42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204678" y="2744495"/>
            <a:ext cx="910938" cy="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4678" y="2312450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115616" y="2540617"/>
            <a:ext cx="738083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headPtr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1351868" y="1947152"/>
            <a:ext cx="288032" cy="730598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234909" y="1736386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263754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10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67809" y="2544852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763688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911825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91938" y="2540616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5993" y="254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040009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44065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7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48120" y="25448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192136" y="2752969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反轉概念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96192" y="2550615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23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00247" y="255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6344263" y="2754496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848319" y="2589044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2451518" y="2929161"/>
            <a:ext cx="0" cy="404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861183" y="3356992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pCurrNode</a:t>
            </a:r>
            <a:endParaRPr lang="zh-TW" altLang="en-US" dirty="0"/>
          </a:p>
        </p:txBody>
      </p:sp>
      <p:cxnSp>
        <p:nvCxnSpPr>
          <p:cNvPr id="45" name="直線單箭頭接點 44"/>
          <p:cNvCxnSpPr/>
          <p:nvPr/>
        </p:nvCxnSpPr>
        <p:spPr>
          <a:xfrm>
            <a:off x="1763688" y="465346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03521" y="4437112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pReversed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44044" y="3861048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pTempNode</a:t>
            </a:r>
            <a:endParaRPr lang="zh-TW" altLang="en-US" dirty="0"/>
          </a:p>
        </p:txBody>
      </p:sp>
      <p:cxnSp>
        <p:nvCxnSpPr>
          <p:cNvPr id="51" name="直線單箭頭接點 50"/>
          <p:cNvCxnSpPr>
            <a:stCxn id="50" idx="0"/>
          </p:cNvCxnSpPr>
          <p:nvPr/>
        </p:nvCxnSpPr>
        <p:spPr>
          <a:xfrm flipV="1">
            <a:off x="1234909" y="2958376"/>
            <a:ext cx="1091936" cy="9026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326845" y="4468800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204678" y="2744495"/>
            <a:ext cx="910938" cy="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4678" y="2312450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115616" y="2540617"/>
            <a:ext cx="738083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headPtr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1351868" y="1947152"/>
            <a:ext cx="288032" cy="730598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234909" y="1736386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263754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10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67809" y="2544852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763688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911825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91938" y="2540616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5993" y="254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040009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44065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7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48120" y="25448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192136" y="2752969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反轉概念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96192" y="2550615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23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00247" y="255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6344263" y="2754496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848319" y="2589044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3646177" y="2977777"/>
            <a:ext cx="0" cy="404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055842" y="3405608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pCurrNode</a:t>
            </a:r>
            <a:endParaRPr lang="zh-TW" altLang="en-US" dirty="0"/>
          </a:p>
        </p:txBody>
      </p:sp>
      <p:cxnSp>
        <p:nvCxnSpPr>
          <p:cNvPr id="45" name="直線單箭頭接點 44"/>
          <p:cNvCxnSpPr/>
          <p:nvPr/>
        </p:nvCxnSpPr>
        <p:spPr>
          <a:xfrm>
            <a:off x="1763688" y="465346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03521" y="4437112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pReversed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44044" y="3861048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pTempNode</a:t>
            </a:r>
            <a:endParaRPr lang="zh-TW" altLang="en-US" dirty="0"/>
          </a:p>
        </p:txBody>
      </p:sp>
      <p:cxnSp>
        <p:nvCxnSpPr>
          <p:cNvPr id="51" name="直線單箭頭接點 50"/>
          <p:cNvCxnSpPr>
            <a:stCxn id="50" idx="0"/>
          </p:cNvCxnSpPr>
          <p:nvPr/>
        </p:nvCxnSpPr>
        <p:spPr>
          <a:xfrm flipV="1">
            <a:off x="1234909" y="2958376"/>
            <a:ext cx="1091936" cy="9026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326845" y="4468800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22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728471" y="1484784"/>
            <a:ext cx="999211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InitList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6744" y="1052736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727682" y="1280903"/>
            <a:ext cx="1476166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NodePtr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</a:rPr>
              <a:t>(</a:t>
            </a:r>
            <a:r>
              <a:rPr lang="en-US" altLang="zh-TW" sz="1200" dirty="0" err="1">
                <a:solidFill>
                  <a:schemeClr val="tx1"/>
                </a:solidFill>
              </a:rPr>
              <a:t>headPtr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>
            <a:off x="3059832" y="1489019"/>
            <a:ext cx="72008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779913" y="1285138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1228076" y="1890119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837644" y="2858790"/>
            <a:ext cx="23662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InitList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 </a:t>
            </a:r>
            <a:r>
              <a:rPr lang="en-US" altLang="zh-TW" sz="1600" dirty="0" err="1"/>
              <a:t>ListPtr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2329233" y="322138"/>
            <a:ext cx="288032" cy="1461197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2216017" y="476672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638169" y="943414"/>
            <a:ext cx="1087221" cy="936103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11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204678" y="2744495"/>
            <a:ext cx="910938" cy="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4678" y="2312450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115616" y="2540617"/>
            <a:ext cx="738083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headPtr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1351868" y="1947152"/>
            <a:ext cx="288032" cy="730598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234909" y="1736386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263754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10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67809" y="2544852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763688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52" idx="0"/>
          </p:cNvCxnSpPr>
          <p:nvPr/>
        </p:nvCxnSpPr>
        <p:spPr>
          <a:xfrm flipH="1">
            <a:off x="2614877" y="2748733"/>
            <a:ext cx="296948" cy="1720067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91938" y="2540616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5993" y="254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040009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44065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7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48120" y="25448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192136" y="2752969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反轉概念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96192" y="2550615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23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00247" y="255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6344263" y="2754496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848319" y="2589044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3646177" y="2977777"/>
            <a:ext cx="0" cy="404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055842" y="3405608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pCurrNode</a:t>
            </a:r>
            <a:endParaRPr lang="zh-TW" altLang="en-US" dirty="0"/>
          </a:p>
        </p:txBody>
      </p:sp>
      <p:cxnSp>
        <p:nvCxnSpPr>
          <p:cNvPr id="45" name="直線單箭頭接點 44"/>
          <p:cNvCxnSpPr/>
          <p:nvPr/>
        </p:nvCxnSpPr>
        <p:spPr>
          <a:xfrm>
            <a:off x="1763688" y="465346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03521" y="4437112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pReversed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44044" y="3861048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pTempNode</a:t>
            </a:r>
            <a:endParaRPr lang="zh-TW" altLang="en-US" dirty="0"/>
          </a:p>
        </p:txBody>
      </p:sp>
      <p:cxnSp>
        <p:nvCxnSpPr>
          <p:cNvPr id="51" name="直線單箭頭接點 50"/>
          <p:cNvCxnSpPr>
            <a:stCxn id="50" idx="0"/>
          </p:cNvCxnSpPr>
          <p:nvPr/>
        </p:nvCxnSpPr>
        <p:spPr>
          <a:xfrm flipV="1">
            <a:off x="1234909" y="2958376"/>
            <a:ext cx="1091936" cy="9026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326845" y="4468800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16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204678" y="2744495"/>
            <a:ext cx="910938" cy="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4678" y="2312450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115616" y="2540617"/>
            <a:ext cx="738083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headPtr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1351868" y="1947152"/>
            <a:ext cx="288032" cy="730598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234909" y="1736386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263754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10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67809" y="2544852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763688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52" idx="0"/>
          </p:cNvCxnSpPr>
          <p:nvPr/>
        </p:nvCxnSpPr>
        <p:spPr>
          <a:xfrm flipH="1">
            <a:off x="2614877" y="2748733"/>
            <a:ext cx="296948" cy="1720067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91938" y="2540616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5993" y="254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040009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44065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7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48120" y="25448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192136" y="2752969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反轉概念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96192" y="2550615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23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00247" y="255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6344263" y="2754496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848319" y="2589044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3646177" y="2977777"/>
            <a:ext cx="0" cy="404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055842" y="3405608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pCurrNode</a:t>
            </a:r>
            <a:endParaRPr lang="zh-TW" altLang="en-US" dirty="0"/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1763688" y="2977777"/>
            <a:ext cx="851189" cy="16756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03521" y="4437112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pReversed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44044" y="3861048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pTempNode</a:t>
            </a:r>
            <a:endParaRPr lang="zh-TW" altLang="en-US" dirty="0"/>
          </a:p>
        </p:txBody>
      </p:sp>
      <p:cxnSp>
        <p:nvCxnSpPr>
          <p:cNvPr id="51" name="直線單箭頭接點 50"/>
          <p:cNvCxnSpPr>
            <a:stCxn id="50" idx="0"/>
          </p:cNvCxnSpPr>
          <p:nvPr/>
        </p:nvCxnSpPr>
        <p:spPr>
          <a:xfrm flipV="1">
            <a:off x="1234909" y="2958376"/>
            <a:ext cx="1091936" cy="9026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326845" y="4468800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5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204678" y="2744495"/>
            <a:ext cx="910938" cy="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4678" y="2312450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115616" y="2540617"/>
            <a:ext cx="738083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headPtr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1351868" y="1947152"/>
            <a:ext cx="288032" cy="730598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234909" y="1736386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263754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10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67809" y="2544852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763688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52" idx="0"/>
          </p:cNvCxnSpPr>
          <p:nvPr/>
        </p:nvCxnSpPr>
        <p:spPr>
          <a:xfrm flipH="1">
            <a:off x="2614877" y="2748733"/>
            <a:ext cx="296948" cy="1720067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91938" y="2540616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5993" y="254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040009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44065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7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48120" y="25448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192136" y="2752969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反轉概念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96192" y="2550615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23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00247" y="255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6344263" y="2754496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848319" y="2589044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3779912" y="2977778"/>
            <a:ext cx="512125" cy="468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666390" y="3446289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pCurrNode</a:t>
            </a:r>
            <a:endParaRPr lang="zh-TW" altLang="en-US" dirty="0"/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1763688" y="2977777"/>
            <a:ext cx="851189" cy="16756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03521" y="4437112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pReversed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162335" y="4045714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pTempNode</a:t>
            </a:r>
            <a:endParaRPr lang="zh-TW" altLang="en-US" dirty="0"/>
          </a:p>
        </p:txBody>
      </p:sp>
      <p:cxnSp>
        <p:nvCxnSpPr>
          <p:cNvPr id="51" name="直線單箭頭接點 50"/>
          <p:cNvCxnSpPr/>
          <p:nvPr/>
        </p:nvCxnSpPr>
        <p:spPr>
          <a:xfrm flipV="1">
            <a:off x="3491880" y="2958376"/>
            <a:ext cx="109930" cy="1087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326845" y="4468800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23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204678" y="2744495"/>
            <a:ext cx="910938" cy="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4678" y="2312450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115616" y="2540617"/>
            <a:ext cx="738083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headPtr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1351868" y="1947152"/>
            <a:ext cx="288032" cy="730598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234909" y="1736386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263754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10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67809" y="2544852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763688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52" idx="0"/>
          </p:cNvCxnSpPr>
          <p:nvPr/>
        </p:nvCxnSpPr>
        <p:spPr>
          <a:xfrm flipH="1">
            <a:off x="2614877" y="2748733"/>
            <a:ext cx="296948" cy="1720067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91938" y="2540616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5993" y="254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040009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44065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7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48120" y="25448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192136" y="2752969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反轉概念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96192" y="2550615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23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00247" y="255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6344263" y="2754496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848319" y="2589044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4866821" y="2938372"/>
            <a:ext cx="512125" cy="468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753299" y="3406883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pCurrNode</a:t>
            </a:r>
            <a:endParaRPr lang="zh-TW" altLang="en-US" dirty="0"/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1763688" y="2977777"/>
            <a:ext cx="851189" cy="16756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03521" y="4437112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pReversed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162335" y="4045714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pTempNode</a:t>
            </a:r>
            <a:endParaRPr lang="zh-TW" altLang="en-US" dirty="0"/>
          </a:p>
        </p:txBody>
      </p:sp>
      <p:cxnSp>
        <p:nvCxnSpPr>
          <p:cNvPr id="51" name="直線單箭頭接點 50"/>
          <p:cNvCxnSpPr/>
          <p:nvPr/>
        </p:nvCxnSpPr>
        <p:spPr>
          <a:xfrm flipV="1">
            <a:off x="3491880" y="2958376"/>
            <a:ext cx="109930" cy="1087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326845" y="4468800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20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204678" y="2744495"/>
            <a:ext cx="910938" cy="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4678" y="2312450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115616" y="2540617"/>
            <a:ext cx="738083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headPtr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1351868" y="1947152"/>
            <a:ext cx="288032" cy="730598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234909" y="1736386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263754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10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67809" y="2544852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763688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52" idx="0"/>
          </p:cNvCxnSpPr>
          <p:nvPr/>
        </p:nvCxnSpPr>
        <p:spPr>
          <a:xfrm flipH="1">
            <a:off x="2614877" y="2748733"/>
            <a:ext cx="296948" cy="1720067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91938" y="2540616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5993" y="254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>
            <a:endCxn id="32" idx="3"/>
          </p:cNvCxnSpPr>
          <p:nvPr/>
        </p:nvCxnSpPr>
        <p:spPr>
          <a:xfrm flipH="1">
            <a:off x="3055842" y="2748733"/>
            <a:ext cx="984167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44065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7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48120" y="25448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192136" y="2752969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反轉概念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96192" y="2550615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23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00247" y="255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6344263" y="2754496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848319" y="2589044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4866821" y="2938372"/>
            <a:ext cx="512125" cy="468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753299" y="3406883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pCurrNode</a:t>
            </a:r>
            <a:endParaRPr lang="zh-TW" altLang="en-US" dirty="0"/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1763688" y="2977777"/>
            <a:ext cx="851189" cy="16756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03521" y="4437112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pReversed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162335" y="4045714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pTempNode</a:t>
            </a:r>
            <a:endParaRPr lang="zh-TW" altLang="en-US" dirty="0"/>
          </a:p>
        </p:txBody>
      </p:sp>
      <p:cxnSp>
        <p:nvCxnSpPr>
          <p:cNvPr id="51" name="直線單箭頭接點 50"/>
          <p:cNvCxnSpPr/>
          <p:nvPr/>
        </p:nvCxnSpPr>
        <p:spPr>
          <a:xfrm flipV="1">
            <a:off x="3491880" y="2958376"/>
            <a:ext cx="109930" cy="1087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326845" y="4468800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89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204678" y="2744495"/>
            <a:ext cx="910938" cy="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4678" y="2312450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115616" y="2540617"/>
            <a:ext cx="738083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headPtr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1351868" y="1947152"/>
            <a:ext cx="288032" cy="730598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234909" y="1736386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263754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10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67809" y="2544852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763688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52" idx="0"/>
          </p:cNvCxnSpPr>
          <p:nvPr/>
        </p:nvCxnSpPr>
        <p:spPr>
          <a:xfrm flipH="1">
            <a:off x="2614877" y="2748733"/>
            <a:ext cx="296948" cy="1720067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91938" y="2540616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5993" y="254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>
            <a:endCxn id="32" idx="3"/>
          </p:cNvCxnSpPr>
          <p:nvPr/>
        </p:nvCxnSpPr>
        <p:spPr>
          <a:xfrm flipH="1">
            <a:off x="3055842" y="2748733"/>
            <a:ext cx="984167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44065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7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48120" y="25448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192136" y="2752969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反轉概念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96192" y="2550615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23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00247" y="255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6344263" y="2754496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848319" y="2589044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4866821" y="2938372"/>
            <a:ext cx="512125" cy="468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753299" y="3406883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pCurrNode</a:t>
            </a:r>
            <a:endParaRPr lang="zh-TW" altLang="en-US" dirty="0"/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3162335" y="2968935"/>
            <a:ext cx="333377" cy="1540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055842" y="4509120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pReversed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666390" y="4045714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pTempNode</a:t>
            </a:r>
            <a:endParaRPr lang="zh-TW" altLang="en-US" dirty="0"/>
          </a:p>
        </p:txBody>
      </p:sp>
      <p:cxnSp>
        <p:nvCxnSpPr>
          <p:cNvPr id="51" name="直線單箭頭接點 50"/>
          <p:cNvCxnSpPr>
            <a:stCxn id="50" idx="0"/>
          </p:cNvCxnSpPr>
          <p:nvPr/>
        </p:nvCxnSpPr>
        <p:spPr>
          <a:xfrm flipH="1" flipV="1">
            <a:off x="3601810" y="2958376"/>
            <a:ext cx="755445" cy="1087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326845" y="4468800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24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204678" y="2744495"/>
            <a:ext cx="910938" cy="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4678" y="2312450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115616" y="2540617"/>
            <a:ext cx="738083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headPtr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1351868" y="1947152"/>
            <a:ext cx="288032" cy="730598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234909" y="1736386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263754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10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67809" y="2544852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763688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52" idx="0"/>
          </p:cNvCxnSpPr>
          <p:nvPr/>
        </p:nvCxnSpPr>
        <p:spPr>
          <a:xfrm flipH="1">
            <a:off x="2614877" y="2748733"/>
            <a:ext cx="296948" cy="1720067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91938" y="2540616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5993" y="254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>
            <a:endCxn id="32" idx="3"/>
          </p:cNvCxnSpPr>
          <p:nvPr/>
        </p:nvCxnSpPr>
        <p:spPr>
          <a:xfrm flipH="1">
            <a:off x="3055842" y="2748733"/>
            <a:ext cx="984167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44065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7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48120" y="25448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192136" y="2752969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反轉概念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96192" y="2550615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23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00247" y="255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6344263" y="2754496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848319" y="2589044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4866821" y="2938372"/>
            <a:ext cx="512125" cy="468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753299" y="3406883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pCurrNode</a:t>
            </a:r>
            <a:endParaRPr lang="zh-TW" altLang="en-US" dirty="0"/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3162335" y="2968935"/>
            <a:ext cx="333377" cy="1540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055842" y="4509120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pReversed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666390" y="4045714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pTempNode</a:t>
            </a:r>
            <a:endParaRPr lang="zh-TW" altLang="en-US" dirty="0"/>
          </a:p>
        </p:txBody>
      </p:sp>
      <p:cxnSp>
        <p:nvCxnSpPr>
          <p:cNvPr id="51" name="直線單箭頭接點 50"/>
          <p:cNvCxnSpPr>
            <a:stCxn id="50" idx="0"/>
            <a:endCxn id="19" idx="2"/>
          </p:cNvCxnSpPr>
          <p:nvPr/>
        </p:nvCxnSpPr>
        <p:spPr>
          <a:xfrm flipV="1">
            <a:off x="4357255" y="2952613"/>
            <a:ext cx="438838" cy="1093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326845" y="4468800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23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204678" y="2744495"/>
            <a:ext cx="910938" cy="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4678" y="2312450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115616" y="2540617"/>
            <a:ext cx="738083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headPtr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1351868" y="1947152"/>
            <a:ext cx="288032" cy="730598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234909" y="1736386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263754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10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67809" y="2544852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763688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52" idx="0"/>
          </p:cNvCxnSpPr>
          <p:nvPr/>
        </p:nvCxnSpPr>
        <p:spPr>
          <a:xfrm flipH="1">
            <a:off x="2614877" y="2748733"/>
            <a:ext cx="296948" cy="1720067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91938" y="2540616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5993" y="254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>
            <a:endCxn id="32" idx="3"/>
          </p:cNvCxnSpPr>
          <p:nvPr/>
        </p:nvCxnSpPr>
        <p:spPr>
          <a:xfrm flipH="1">
            <a:off x="3055842" y="2748733"/>
            <a:ext cx="984167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44065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7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48120" y="25448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192136" y="2752969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反轉概念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96192" y="2550615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23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00247" y="255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6344263" y="2754496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848319" y="2589044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5912105" y="2955589"/>
            <a:ext cx="512125" cy="468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798583" y="3424100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pCurrNode</a:t>
            </a:r>
            <a:endParaRPr lang="zh-TW" altLang="en-US" dirty="0"/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3162335" y="2968935"/>
            <a:ext cx="333377" cy="1540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055842" y="4509120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pReversed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666390" y="4045714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pTempNode</a:t>
            </a:r>
            <a:endParaRPr lang="zh-TW" altLang="en-US" dirty="0"/>
          </a:p>
        </p:txBody>
      </p:sp>
      <p:cxnSp>
        <p:nvCxnSpPr>
          <p:cNvPr id="51" name="直線單箭頭接點 50"/>
          <p:cNvCxnSpPr>
            <a:stCxn id="50" idx="0"/>
            <a:endCxn id="19" idx="2"/>
          </p:cNvCxnSpPr>
          <p:nvPr/>
        </p:nvCxnSpPr>
        <p:spPr>
          <a:xfrm flipV="1">
            <a:off x="4357255" y="2952613"/>
            <a:ext cx="438838" cy="1093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326845" y="4468800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04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204678" y="2744495"/>
            <a:ext cx="910938" cy="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4678" y="2312450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115616" y="2540617"/>
            <a:ext cx="738083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headPtr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1351868" y="1947152"/>
            <a:ext cx="288032" cy="730598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234909" y="1736386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263754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10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67809" y="2544852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763688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52" idx="0"/>
          </p:cNvCxnSpPr>
          <p:nvPr/>
        </p:nvCxnSpPr>
        <p:spPr>
          <a:xfrm flipH="1">
            <a:off x="2614877" y="2748733"/>
            <a:ext cx="296948" cy="1720067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91938" y="2540616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5993" y="254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>
            <a:endCxn id="32" idx="3"/>
          </p:cNvCxnSpPr>
          <p:nvPr/>
        </p:nvCxnSpPr>
        <p:spPr>
          <a:xfrm flipH="1">
            <a:off x="3055842" y="2748733"/>
            <a:ext cx="984167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44065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7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48120" y="25448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endCxn id="17" idx="3"/>
          </p:cNvCxnSpPr>
          <p:nvPr/>
        </p:nvCxnSpPr>
        <p:spPr>
          <a:xfrm flipH="1" flipV="1">
            <a:off x="4184026" y="2744496"/>
            <a:ext cx="1008110" cy="8473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反轉概念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96192" y="2550615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23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00247" y="255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6344263" y="2754496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848319" y="2589044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5912105" y="2955589"/>
            <a:ext cx="512125" cy="468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798583" y="3424100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pCurrNode</a:t>
            </a:r>
            <a:endParaRPr lang="zh-TW" altLang="en-US" dirty="0"/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3162335" y="2968935"/>
            <a:ext cx="333377" cy="1540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055842" y="4509120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pReversed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666390" y="4045714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pTempNode</a:t>
            </a:r>
            <a:endParaRPr lang="zh-TW" altLang="en-US" dirty="0"/>
          </a:p>
        </p:txBody>
      </p:sp>
      <p:cxnSp>
        <p:nvCxnSpPr>
          <p:cNvPr id="51" name="直線單箭頭接點 50"/>
          <p:cNvCxnSpPr>
            <a:stCxn id="50" idx="0"/>
            <a:endCxn id="19" idx="2"/>
          </p:cNvCxnSpPr>
          <p:nvPr/>
        </p:nvCxnSpPr>
        <p:spPr>
          <a:xfrm flipV="1">
            <a:off x="4357255" y="2952613"/>
            <a:ext cx="438838" cy="1093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326845" y="4468800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22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204678" y="2744495"/>
            <a:ext cx="910938" cy="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4678" y="2312450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115616" y="2540617"/>
            <a:ext cx="738083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headPtr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1351868" y="1947152"/>
            <a:ext cx="288032" cy="730598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234909" y="1736386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263754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10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67809" y="2544852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763688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52" idx="0"/>
          </p:cNvCxnSpPr>
          <p:nvPr/>
        </p:nvCxnSpPr>
        <p:spPr>
          <a:xfrm flipH="1">
            <a:off x="2614877" y="2748733"/>
            <a:ext cx="296948" cy="1720067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91938" y="2540616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5993" y="254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>
            <a:endCxn id="32" idx="3"/>
          </p:cNvCxnSpPr>
          <p:nvPr/>
        </p:nvCxnSpPr>
        <p:spPr>
          <a:xfrm flipH="1">
            <a:off x="3055842" y="2748733"/>
            <a:ext cx="984167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44065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7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48120" y="25448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endCxn id="17" idx="3"/>
          </p:cNvCxnSpPr>
          <p:nvPr/>
        </p:nvCxnSpPr>
        <p:spPr>
          <a:xfrm flipH="1" flipV="1">
            <a:off x="4184026" y="2744496"/>
            <a:ext cx="1008110" cy="8473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反轉概念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96192" y="2550615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23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00247" y="255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6344263" y="2754496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848319" y="2589044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5912105" y="2955589"/>
            <a:ext cx="512125" cy="468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798583" y="3424100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pCurrNode</a:t>
            </a:r>
            <a:endParaRPr lang="zh-TW" altLang="en-US" dirty="0"/>
          </a:p>
        </p:txBody>
      </p:sp>
      <p:cxnSp>
        <p:nvCxnSpPr>
          <p:cNvPr id="45" name="直線單箭頭接點 44"/>
          <p:cNvCxnSpPr>
            <a:stCxn id="46" idx="0"/>
          </p:cNvCxnSpPr>
          <p:nvPr/>
        </p:nvCxnSpPr>
        <p:spPr>
          <a:xfrm flipV="1">
            <a:off x="3746707" y="2968935"/>
            <a:ext cx="829967" cy="1540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055842" y="4509120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pReversed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576674" y="4096263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pTempNode</a:t>
            </a:r>
            <a:endParaRPr lang="zh-TW" altLang="en-US" dirty="0"/>
          </a:p>
        </p:txBody>
      </p:sp>
      <p:cxnSp>
        <p:nvCxnSpPr>
          <p:cNvPr id="51" name="直線單箭頭接點 50"/>
          <p:cNvCxnSpPr>
            <a:stCxn id="50" idx="0"/>
            <a:endCxn id="19" idx="2"/>
          </p:cNvCxnSpPr>
          <p:nvPr/>
        </p:nvCxnSpPr>
        <p:spPr>
          <a:xfrm flipH="1" flipV="1">
            <a:off x="4796093" y="2952613"/>
            <a:ext cx="471446" cy="1143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326845" y="4468800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84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728471" y="1484784"/>
            <a:ext cx="999211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尾插法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ListInsertTail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headPtr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指向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6744" y="1052736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727682" y="1280903"/>
            <a:ext cx="1476166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NodePtr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</a:rPr>
              <a:t>(</a:t>
            </a:r>
            <a:r>
              <a:rPr lang="en-US" altLang="zh-TW" sz="1200" dirty="0" err="1">
                <a:solidFill>
                  <a:schemeClr val="tx1"/>
                </a:solidFill>
              </a:rPr>
              <a:t>headPtr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2329233" y="322138"/>
            <a:ext cx="288032" cy="1461197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2216017" y="476672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779912" y="2132856"/>
            <a:ext cx="792087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data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571999" y="2132856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3059832" y="1489019"/>
            <a:ext cx="72008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779913" y="1285138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24318" y="1315915"/>
            <a:ext cx="24562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 </a:t>
            </a:r>
            <a:r>
              <a:rPr lang="en-US" altLang="zh-TW" sz="1400" dirty="0" err="1" smtClean="0"/>
              <a:t>headPtr</a:t>
            </a:r>
            <a:r>
              <a:rPr lang="zh-TW" altLang="en-US" sz="1400" dirty="0" smtClean="0"/>
              <a:t> 指向 </a:t>
            </a:r>
            <a:r>
              <a:rPr lang="en-US" altLang="zh-TW" sz="1400" dirty="0" smtClean="0"/>
              <a:t>Null</a:t>
            </a: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4685176" y="2377000"/>
            <a:ext cx="72008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405257" y="2173119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635896" y="2668468"/>
            <a:ext cx="19341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就建立一個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 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572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204678" y="2744495"/>
            <a:ext cx="910938" cy="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4678" y="2312450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115616" y="2540617"/>
            <a:ext cx="738083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headPtr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1351868" y="1947152"/>
            <a:ext cx="288032" cy="730598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234909" y="1736386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263754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10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67809" y="2544852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763688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52" idx="0"/>
          </p:cNvCxnSpPr>
          <p:nvPr/>
        </p:nvCxnSpPr>
        <p:spPr>
          <a:xfrm flipH="1">
            <a:off x="2614877" y="2748733"/>
            <a:ext cx="296948" cy="1720067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91938" y="2540616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5993" y="254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>
            <a:endCxn id="32" idx="3"/>
          </p:cNvCxnSpPr>
          <p:nvPr/>
        </p:nvCxnSpPr>
        <p:spPr>
          <a:xfrm flipH="1">
            <a:off x="3055842" y="2748733"/>
            <a:ext cx="984167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44065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7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48120" y="25448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endCxn id="17" idx="3"/>
          </p:cNvCxnSpPr>
          <p:nvPr/>
        </p:nvCxnSpPr>
        <p:spPr>
          <a:xfrm flipH="1" flipV="1">
            <a:off x="4184026" y="2744496"/>
            <a:ext cx="1008110" cy="8473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反轉概念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96192" y="2550615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23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00247" y="255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6344263" y="2754496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848319" y="2589044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5912105" y="2955589"/>
            <a:ext cx="512125" cy="468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798583" y="3424100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pCurrNode</a:t>
            </a:r>
            <a:endParaRPr lang="zh-TW" altLang="en-US" dirty="0"/>
          </a:p>
        </p:txBody>
      </p:sp>
      <p:cxnSp>
        <p:nvCxnSpPr>
          <p:cNvPr id="45" name="直線單箭頭接點 44"/>
          <p:cNvCxnSpPr>
            <a:stCxn id="46" idx="0"/>
          </p:cNvCxnSpPr>
          <p:nvPr/>
        </p:nvCxnSpPr>
        <p:spPr>
          <a:xfrm flipV="1">
            <a:off x="3746707" y="2968935"/>
            <a:ext cx="829967" cy="1540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055842" y="4509120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pReversed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576674" y="4096263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pTempNode</a:t>
            </a:r>
            <a:endParaRPr lang="zh-TW" altLang="en-US" dirty="0"/>
          </a:p>
        </p:txBody>
      </p:sp>
      <p:cxnSp>
        <p:nvCxnSpPr>
          <p:cNvPr id="51" name="直線單箭頭接點 50"/>
          <p:cNvCxnSpPr>
            <a:stCxn id="50" idx="0"/>
          </p:cNvCxnSpPr>
          <p:nvPr/>
        </p:nvCxnSpPr>
        <p:spPr>
          <a:xfrm flipV="1">
            <a:off x="5267539" y="2968935"/>
            <a:ext cx="531044" cy="1127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326845" y="4468800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50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204678" y="2744495"/>
            <a:ext cx="910938" cy="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4678" y="2312450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115616" y="2540617"/>
            <a:ext cx="738083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headPtr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1351868" y="1947152"/>
            <a:ext cx="288032" cy="730598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234909" y="1736386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263754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10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67809" y="2544852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763688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52" idx="0"/>
          </p:cNvCxnSpPr>
          <p:nvPr/>
        </p:nvCxnSpPr>
        <p:spPr>
          <a:xfrm flipH="1">
            <a:off x="2614877" y="2748733"/>
            <a:ext cx="296948" cy="1720067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91938" y="2540616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5993" y="254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>
            <a:endCxn id="32" idx="3"/>
          </p:cNvCxnSpPr>
          <p:nvPr/>
        </p:nvCxnSpPr>
        <p:spPr>
          <a:xfrm flipH="1">
            <a:off x="3055842" y="2748733"/>
            <a:ext cx="984167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44065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7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48120" y="25448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endCxn id="17" idx="3"/>
          </p:cNvCxnSpPr>
          <p:nvPr/>
        </p:nvCxnSpPr>
        <p:spPr>
          <a:xfrm flipH="1" flipV="1">
            <a:off x="4184026" y="2744496"/>
            <a:ext cx="1008110" cy="8473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反轉概念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96192" y="2550615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23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00247" y="255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6344263" y="2754496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848319" y="2589044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7136351" y="2852937"/>
            <a:ext cx="0" cy="504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627505" y="3424100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pCurrNode</a:t>
            </a:r>
            <a:endParaRPr lang="zh-TW" altLang="en-US" dirty="0"/>
          </a:p>
        </p:txBody>
      </p:sp>
      <p:cxnSp>
        <p:nvCxnSpPr>
          <p:cNvPr id="45" name="直線單箭頭接點 44"/>
          <p:cNvCxnSpPr>
            <a:stCxn id="46" idx="0"/>
          </p:cNvCxnSpPr>
          <p:nvPr/>
        </p:nvCxnSpPr>
        <p:spPr>
          <a:xfrm flipV="1">
            <a:off x="3746707" y="2968935"/>
            <a:ext cx="829967" cy="1540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055842" y="4509120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pReversed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576674" y="4096263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pTempNode</a:t>
            </a:r>
            <a:endParaRPr lang="zh-TW" altLang="en-US" dirty="0"/>
          </a:p>
        </p:txBody>
      </p:sp>
      <p:cxnSp>
        <p:nvCxnSpPr>
          <p:cNvPr id="51" name="直線單箭頭接點 50"/>
          <p:cNvCxnSpPr>
            <a:stCxn id="50" idx="0"/>
          </p:cNvCxnSpPr>
          <p:nvPr/>
        </p:nvCxnSpPr>
        <p:spPr>
          <a:xfrm flipV="1">
            <a:off x="5267539" y="2968935"/>
            <a:ext cx="531044" cy="1127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326845" y="4468800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89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204678" y="2744495"/>
            <a:ext cx="910938" cy="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4678" y="2312450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115616" y="2540617"/>
            <a:ext cx="738083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headPtr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1351868" y="1947152"/>
            <a:ext cx="288032" cy="730598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234909" y="1736386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263754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10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67809" y="2544852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763688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52" idx="0"/>
          </p:cNvCxnSpPr>
          <p:nvPr/>
        </p:nvCxnSpPr>
        <p:spPr>
          <a:xfrm flipH="1">
            <a:off x="2614877" y="2748733"/>
            <a:ext cx="296948" cy="1720067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91938" y="2540616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5993" y="254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>
            <a:endCxn id="32" idx="3"/>
          </p:cNvCxnSpPr>
          <p:nvPr/>
        </p:nvCxnSpPr>
        <p:spPr>
          <a:xfrm flipH="1">
            <a:off x="3055842" y="2748733"/>
            <a:ext cx="984167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44065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7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48120" y="25448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endCxn id="17" idx="3"/>
          </p:cNvCxnSpPr>
          <p:nvPr/>
        </p:nvCxnSpPr>
        <p:spPr>
          <a:xfrm flipH="1" flipV="1">
            <a:off x="4184026" y="2744496"/>
            <a:ext cx="1008110" cy="8473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反轉概念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96192" y="2550615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23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00247" y="255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>
            <a:endCxn id="20" idx="3"/>
          </p:cNvCxnSpPr>
          <p:nvPr/>
        </p:nvCxnSpPr>
        <p:spPr>
          <a:xfrm flipH="1" flipV="1">
            <a:off x="5336153" y="2748732"/>
            <a:ext cx="1008110" cy="5764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848319" y="2589044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7136351" y="2852937"/>
            <a:ext cx="0" cy="504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627505" y="3424100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pCurrNode</a:t>
            </a:r>
            <a:endParaRPr lang="zh-TW" altLang="en-US" dirty="0"/>
          </a:p>
        </p:txBody>
      </p:sp>
      <p:cxnSp>
        <p:nvCxnSpPr>
          <p:cNvPr id="45" name="直線單箭頭接點 44"/>
          <p:cNvCxnSpPr>
            <a:stCxn id="46" idx="0"/>
          </p:cNvCxnSpPr>
          <p:nvPr/>
        </p:nvCxnSpPr>
        <p:spPr>
          <a:xfrm flipV="1">
            <a:off x="3746707" y="2968935"/>
            <a:ext cx="829967" cy="1540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055842" y="4509120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pReversed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576674" y="4096263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pTempNode</a:t>
            </a:r>
            <a:endParaRPr lang="zh-TW" altLang="en-US" dirty="0"/>
          </a:p>
        </p:txBody>
      </p:sp>
      <p:cxnSp>
        <p:nvCxnSpPr>
          <p:cNvPr id="51" name="直線單箭頭接點 50"/>
          <p:cNvCxnSpPr>
            <a:stCxn id="50" idx="0"/>
          </p:cNvCxnSpPr>
          <p:nvPr/>
        </p:nvCxnSpPr>
        <p:spPr>
          <a:xfrm flipV="1">
            <a:off x="5267539" y="2968935"/>
            <a:ext cx="531044" cy="1127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326845" y="4468800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80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204678" y="2744495"/>
            <a:ext cx="910938" cy="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4678" y="2312450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115616" y="2540617"/>
            <a:ext cx="738083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headPtr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1351868" y="1947152"/>
            <a:ext cx="288032" cy="730598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234909" y="1736386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263754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10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67809" y="2544852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763688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52" idx="0"/>
          </p:cNvCxnSpPr>
          <p:nvPr/>
        </p:nvCxnSpPr>
        <p:spPr>
          <a:xfrm flipH="1">
            <a:off x="2614877" y="2748733"/>
            <a:ext cx="296948" cy="1720067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91938" y="2540616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5993" y="254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>
            <a:endCxn id="32" idx="3"/>
          </p:cNvCxnSpPr>
          <p:nvPr/>
        </p:nvCxnSpPr>
        <p:spPr>
          <a:xfrm flipH="1">
            <a:off x="3055842" y="2748733"/>
            <a:ext cx="984167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44065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7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48120" y="25448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endCxn id="17" idx="3"/>
          </p:cNvCxnSpPr>
          <p:nvPr/>
        </p:nvCxnSpPr>
        <p:spPr>
          <a:xfrm flipH="1" flipV="1">
            <a:off x="4184026" y="2744496"/>
            <a:ext cx="1008110" cy="8473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反轉概念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96192" y="2550615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23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00247" y="255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>
            <a:endCxn id="20" idx="3"/>
          </p:cNvCxnSpPr>
          <p:nvPr/>
        </p:nvCxnSpPr>
        <p:spPr>
          <a:xfrm flipH="1" flipV="1">
            <a:off x="5336153" y="2748732"/>
            <a:ext cx="1008110" cy="5764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848319" y="2589044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7136351" y="2852937"/>
            <a:ext cx="0" cy="504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627505" y="3424100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pCurrNode</a:t>
            </a:r>
            <a:endParaRPr lang="zh-TW" altLang="en-US" dirty="0"/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6076511" y="2937975"/>
            <a:ext cx="0" cy="1571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509382" y="4509120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pReversed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576674" y="4096263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pTempNode</a:t>
            </a:r>
            <a:endParaRPr lang="zh-TW" altLang="en-US" dirty="0"/>
          </a:p>
        </p:txBody>
      </p:sp>
      <p:cxnSp>
        <p:nvCxnSpPr>
          <p:cNvPr id="51" name="直線單箭頭接點 50"/>
          <p:cNvCxnSpPr>
            <a:stCxn id="50" idx="0"/>
          </p:cNvCxnSpPr>
          <p:nvPr/>
        </p:nvCxnSpPr>
        <p:spPr>
          <a:xfrm flipV="1">
            <a:off x="5267539" y="2968935"/>
            <a:ext cx="531044" cy="1127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326845" y="4468800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10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204678" y="2744495"/>
            <a:ext cx="910938" cy="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4678" y="2312450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115616" y="2540617"/>
            <a:ext cx="738083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headPtr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1351868" y="1947152"/>
            <a:ext cx="288032" cy="730598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234909" y="1736386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263754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10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67809" y="2544852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1763688" y="1124744"/>
            <a:ext cx="1404156" cy="16239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52" idx="0"/>
          </p:cNvCxnSpPr>
          <p:nvPr/>
        </p:nvCxnSpPr>
        <p:spPr>
          <a:xfrm flipH="1">
            <a:off x="2614877" y="2748733"/>
            <a:ext cx="296948" cy="1720067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91938" y="2540616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5993" y="254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>
            <a:endCxn id="32" idx="3"/>
          </p:cNvCxnSpPr>
          <p:nvPr/>
        </p:nvCxnSpPr>
        <p:spPr>
          <a:xfrm flipH="1">
            <a:off x="3055842" y="2748733"/>
            <a:ext cx="984167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44065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7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48120" y="25448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endCxn id="17" idx="3"/>
          </p:cNvCxnSpPr>
          <p:nvPr/>
        </p:nvCxnSpPr>
        <p:spPr>
          <a:xfrm flipH="1" flipV="1">
            <a:off x="4184026" y="2744496"/>
            <a:ext cx="1008110" cy="8473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反轉概念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96192" y="2550615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23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00247" y="255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>
            <a:endCxn id="20" idx="3"/>
          </p:cNvCxnSpPr>
          <p:nvPr/>
        </p:nvCxnSpPr>
        <p:spPr>
          <a:xfrm flipH="1" flipV="1">
            <a:off x="5336153" y="2748732"/>
            <a:ext cx="1008110" cy="5764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848319" y="2589044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7136351" y="2852937"/>
            <a:ext cx="0" cy="504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627505" y="3424100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pCurrNode</a:t>
            </a:r>
            <a:endParaRPr lang="zh-TW" altLang="en-US" dirty="0"/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6076511" y="2937975"/>
            <a:ext cx="0" cy="1571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509382" y="4509120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pReversed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576674" y="4096263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pTempNode</a:t>
            </a:r>
            <a:endParaRPr lang="zh-TW" altLang="en-US" dirty="0"/>
          </a:p>
        </p:txBody>
      </p:sp>
      <p:cxnSp>
        <p:nvCxnSpPr>
          <p:cNvPr id="51" name="直線單箭頭接點 50"/>
          <p:cNvCxnSpPr>
            <a:stCxn id="50" idx="0"/>
          </p:cNvCxnSpPr>
          <p:nvPr/>
        </p:nvCxnSpPr>
        <p:spPr>
          <a:xfrm flipV="1">
            <a:off x="5267539" y="2968935"/>
            <a:ext cx="531044" cy="1127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326845" y="4468800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31" name="直線單箭頭接點 30"/>
          <p:cNvCxnSpPr>
            <a:endCxn id="35" idx="0"/>
          </p:cNvCxnSpPr>
          <p:nvPr/>
        </p:nvCxnSpPr>
        <p:spPr>
          <a:xfrm>
            <a:off x="3167844" y="1124744"/>
            <a:ext cx="2780376" cy="1425871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12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204678" y="2744495"/>
            <a:ext cx="910938" cy="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4678" y="2312450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115616" y="2540617"/>
            <a:ext cx="738083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headPtr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1351868" y="1947152"/>
            <a:ext cx="288032" cy="730598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234909" y="1736386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350106" y="132778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7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54161" y="132778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反轉概念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15309" y="1327783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23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19364" y="1327783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2911825" y="1531662"/>
            <a:ext cx="412475" cy="1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848319" y="2589044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7136351" y="2852937"/>
            <a:ext cx="0" cy="504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627505" y="3424100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pCurrNode</a:t>
            </a:r>
            <a:endParaRPr lang="zh-TW" altLang="en-US" dirty="0"/>
          </a:p>
        </p:txBody>
      </p:sp>
      <p:cxnSp>
        <p:nvCxnSpPr>
          <p:cNvPr id="45" name="直線單箭頭接點 44"/>
          <p:cNvCxnSpPr/>
          <p:nvPr/>
        </p:nvCxnSpPr>
        <p:spPr>
          <a:xfrm flipH="1" flipV="1">
            <a:off x="2615345" y="1728369"/>
            <a:ext cx="118107" cy="2493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2166323" y="4221967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pReversed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233615" y="3809110"/>
            <a:ext cx="138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pTempNode</a:t>
            </a:r>
            <a:endParaRPr lang="zh-TW" altLang="en-US" dirty="0"/>
          </a:p>
        </p:txBody>
      </p:sp>
      <p:cxnSp>
        <p:nvCxnSpPr>
          <p:cNvPr id="51" name="直線單箭頭接點 50"/>
          <p:cNvCxnSpPr>
            <a:stCxn id="50" idx="0"/>
            <a:endCxn id="35" idx="2"/>
          </p:cNvCxnSpPr>
          <p:nvPr/>
        </p:nvCxnSpPr>
        <p:spPr>
          <a:xfrm flipV="1">
            <a:off x="1924480" y="1735544"/>
            <a:ext cx="542857" cy="20735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4033197" y="1531663"/>
            <a:ext cx="412475" cy="1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446807" y="1330151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950862" y="1330150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線單箭頭接點 46"/>
          <p:cNvCxnSpPr/>
          <p:nvPr/>
        </p:nvCxnSpPr>
        <p:spPr>
          <a:xfrm flipV="1">
            <a:off x="5120586" y="1524489"/>
            <a:ext cx="412475" cy="1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5533061" y="1320608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10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037116" y="1320608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3" name="直線單箭頭接點 52"/>
          <p:cNvCxnSpPr/>
          <p:nvPr/>
        </p:nvCxnSpPr>
        <p:spPr>
          <a:xfrm flipV="1">
            <a:off x="6209163" y="980728"/>
            <a:ext cx="0" cy="5381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5921131" y="548680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55" name="直線單箭頭接點 54"/>
          <p:cNvCxnSpPr>
            <a:stCxn id="25" idx="3"/>
            <a:endCxn id="35" idx="1"/>
          </p:cNvCxnSpPr>
          <p:nvPr/>
        </p:nvCxnSpPr>
        <p:spPr>
          <a:xfrm flipV="1">
            <a:off x="1853699" y="1531664"/>
            <a:ext cx="361610" cy="1212834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8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728471" y="1484784"/>
            <a:ext cx="999211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816744" y="1052736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727682" y="1280903"/>
            <a:ext cx="1476166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NodePtr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</a:rPr>
              <a:t>(</a:t>
            </a:r>
            <a:r>
              <a:rPr lang="en-US" altLang="zh-TW" sz="1200" dirty="0" err="1">
                <a:solidFill>
                  <a:schemeClr val="tx1"/>
                </a:solidFill>
              </a:rPr>
              <a:t>headPtr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2329233" y="322138"/>
            <a:ext cx="288032" cy="1461197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2216017" y="476672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779912" y="2132856"/>
            <a:ext cx="792087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data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571999" y="2132856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3059832" y="1489019"/>
            <a:ext cx="720081" cy="643837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553933" y="1503160"/>
            <a:ext cx="14718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 </a:t>
            </a:r>
            <a:r>
              <a:rPr lang="zh-TW" altLang="en-US" sz="1400" dirty="0" smtClean="0"/>
              <a:t>指向新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Node</a:t>
            </a: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4685176" y="2377000"/>
            <a:ext cx="72008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405257" y="2173119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尾插法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ListInsertTail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headPtr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指向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664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204678" y="2744495"/>
            <a:ext cx="910938" cy="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4678" y="2312450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115616" y="2540617"/>
            <a:ext cx="738083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headPtr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1351868" y="1947152"/>
            <a:ext cx="288032" cy="730598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234909" y="1736386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263754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67809" y="2544852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763688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911825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91938" y="2540616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5993" y="254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040009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44065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48120" y="25448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192136" y="2752969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652120" y="2559829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11721" y="1582497"/>
            <a:ext cx="26083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 </a:t>
            </a:r>
            <a:r>
              <a:rPr lang="en-US" altLang="zh-TW" sz="1400" dirty="0" err="1" smtClean="0"/>
              <a:t>headPtr</a:t>
            </a:r>
            <a:r>
              <a:rPr lang="zh-TW" altLang="en-US" sz="1400" dirty="0" smtClean="0"/>
              <a:t> 不是指向</a:t>
            </a:r>
            <a:r>
              <a:rPr lang="en-US" altLang="zh-TW" sz="1400" dirty="0" smtClean="0"/>
              <a:t>Null</a:t>
            </a:r>
          </a:p>
        </p:txBody>
      </p:sp>
      <p:cxnSp>
        <p:nvCxnSpPr>
          <p:cNvPr id="26" name="直線單箭頭接點 25"/>
          <p:cNvCxnSpPr/>
          <p:nvPr/>
        </p:nvCxnSpPr>
        <p:spPr>
          <a:xfrm flipV="1">
            <a:off x="2013802" y="1921052"/>
            <a:ext cx="325950" cy="833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2411760" y="2952613"/>
            <a:ext cx="0" cy="432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039540" y="3429779"/>
            <a:ext cx="982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NodePtr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119680" y="3799111"/>
            <a:ext cx="3576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</a:t>
            </a:r>
            <a:r>
              <a:rPr lang="en-US" altLang="zh-TW" sz="1400" dirty="0" err="1" smtClean="0"/>
              <a:t>NodePtr</a:t>
            </a:r>
            <a:r>
              <a:rPr lang="zh-TW" altLang="en-US" sz="1400" dirty="0" smtClean="0"/>
              <a:t> 指向 </a:t>
            </a:r>
            <a:r>
              <a:rPr lang="en-US" altLang="zh-TW" sz="1400" dirty="0" smtClean="0"/>
              <a:t>Head Node</a:t>
            </a:r>
            <a:endParaRPr lang="en-US" altLang="zh-TW" sz="1400" dirty="0"/>
          </a:p>
          <a:p>
            <a:r>
              <a:rPr lang="zh-TW" altLang="en-US" sz="1400" dirty="0" smtClean="0"/>
              <a:t>如果 </a:t>
            </a:r>
            <a:r>
              <a:rPr lang="en-US" altLang="zh-TW" sz="1400" dirty="0"/>
              <a:t>N</a:t>
            </a:r>
            <a:r>
              <a:rPr lang="en-US" altLang="zh-TW" sz="1400" dirty="0" smtClean="0"/>
              <a:t>ext </a:t>
            </a:r>
            <a:r>
              <a:rPr lang="en-US" altLang="zh-TW" sz="1400" dirty="0"/>
              <a:t>Node</a:t>
            </a:r>
            <a:r>
              <a:rPr lang="zh-TW" altLang="en-US" sz="1400" dirty="0" smtClean="0"/>
              <a:t>不是 </a:t>
            </a:r>
            <a:r>
              <a:rPr lang="en-US" altLang="zh-TW" sz="1400" dirty="0" smtClean="0"/>
              <a:t>Null </a:t>
            </a:r>
            <a:r>
              <a:rPr lang="zh-TW" altLang="en-US" sz="1400" dirty="0" smtClean="0"/>
              <a:t>則指向下一個 </a:t>
            </a:r>
            <a:r>
              <a:rPr lang="en-US" altLang="zh-TW" sz="1400" dirty="0" smtClean="0"/>
              <a:t>Node</a:t>
            </a:r>
            <a:endParaRPr lang="en-US" altLang="zh-TW" sz="1400" dirty="0"/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尾插法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ListInsertTail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headPtr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不是指向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11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204678" y="2744495"/>
            <a:ext cx="910938" cy="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4678" y="2312450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115616" y="2540617"/>
            <a:ext cx="738083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headPtr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1351868" y="1947152"/>
            <a:ext cx="288032" cy="730598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234909" y="1736386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263754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67809" y="2544852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763688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911825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91938" y="2540616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5993" y="254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040009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44065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48120" y="25448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192136" y="2752969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652120" y="2559829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3563888" y="2952613"/>
            <a:ext cx="0" cy="432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152652" y="3429779"/>
            <a:ext cx="982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NodePtr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178619" y="3803337"/>
            <a:ext cx="357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持續往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下指向</a:t>
            </a:r>
            <a:endParaRPr lang="en-US" altLang="zh-TW" sz="1400" dirty="0"/>
          </a:p>
        </p:txBody>
      </p:sp>
      <p:sp>
        <p:nvSpPr>
          <p:cNvPr id="24" name="矩形 23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尾插法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ListInsertTail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headPtr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不是指向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251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204678" y="2744495"/>
            <a:ext cx="910938" cy="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4678" y="2312450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115616" y="2540617"/>
            <a:ext cx="738083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headPtr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1351868" y="1947152"/>
            <a:ext cx="288032" cy="730598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234909" y="1736386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263754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67809" y="2544852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763688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911825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91938" y="2540616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5993" y="254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040009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44065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48120" y="25448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192136" y="2752969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652120" y="2559829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4791392" y="2948376"/>
            <a:ext cx="0" cy="432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381527" y="3434005"/>
            <a:ext cx="982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NodePtr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381527" y="3803337"/>
            <a:ext cx="26387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持續往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下指向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 smtClean="0"/>
              <a:t>發現下面沒有 </a:t>
            </a:r>
            <a:r>
              <a:rPr lang="en-US" altLang="zh-TW" sz="1400" dirty="0" smtClean="0"/>
              <a:t>Node </a:t>
            </a:r>
            <a:r>
              <a:rPr lang="zh-TW" altLang="en-US" sz="1400" dirty="0" smtClean="0"/>
              <a:t>了，則建立 </a:t>
            </a:r>
            <a:r>
              <a:rPr lang="en-US" altLang="zh-TW" sz="1400" dirty="0" smtClean="0"/>
              <a:t>Node </a:t>
            </a:r>
            <a:r>
              <a:rPr lang="zh-TW" altLang="en-US" sz="1400" dirty="0" smtClean="0"/>
              <a:t>並指向</a:t>
            </a:r>
            <a:r>
              <a:rPr lang="en-US" altLang="zh-TW" sz="1400" dirty="0" smtClean="0"/>
              <a:t>New Node</a:t>
            </a:r>
          </a:p>
        </p:txBody>
      </p:sp>
      <p:sp>
        <p:nvSpPr>
          <p:cNvPr id="24" name="矩形 23"/>
          <p:cNvSpPr/>
          <p:nvPr/>
        </p:nvSpPr>
        <p:spPr>
          <a:xfrm>
            <a:off x="5848592" y="1844824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52647" y="1844823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6496663" y="2052941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956647" y="1859801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848592" y="1428609"/>
            <a:ext cx="14373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 </a:t>
            </a:r>
            <a:r>
              <a:rPr lang="zh-TW" altLang="en-US" sz="1400" dirty="0" smtClean="0"/>
              <a:t>建立 </a:t>
            </a:r>
            <a:r>
              <a:rPr lang="en-US" altLang="zh-TW" sz="1400" dirty="0" smtClean="0"/>
              <a:t>Node</a:t>
            </a:r>
          </a:p>
        </p:txBody>
      </p:sp>
      <p:sp>
        <p:nvSpPr>
          <p:cNvPr id="36" name="矩形 35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尾插法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ListInsertTail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headPtr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不是指向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53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204678" y="2744495"/>
            <a:ext cx="910938" cy="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4678" y="2312450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115616" y="2540617"/>
            <a:ext cx="738083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headPtr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1351868" y="1947152"/>
            <a:ext cx="288032" cy="730598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234909" y="1736386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263754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67809" y="2544852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763688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911825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91938" y="2540616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5993" y="254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040009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44065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48120" y="25448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endCxn id="24" idx="1"/>
          </p:cNvCxnSpPr>
          <p:nvPr/>
        </p:nvCxnSpPr>
        <p:spPr>
          <a:xfrm flipV="1">
            <a:off x="5192136" y="2048705"/>
            <a:ext cx="656456" cy="704264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4791392" y="2948376"/>
            <a:ext cx="0" cy="432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381527" y="3434005"/>
            <a:ext cx="982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NodePtr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48592" y="1844824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52647" y="1844823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6496663" y="2052941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956647" y="1859801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尾插法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ListInsertTail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headPtr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不是指向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723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728471" y="1484784"/>
            <a:ext cx="999211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816744" y="1052736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727682" y="1280903"/>
            <a:ext cx="1476166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NodePtr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</a:rPr>
              <a:t>(</a:t>
            </a:r>
            <a:r>
              <a:rPr lang="en-US" altLang="zh-TW" sz="1200" dirty="0" err="1">
                <a:solidFill>
                  <a:schemeClr val="tx1"/>
                </a:solidFill>
              </a:rPr>
              <a:t>headPtr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2329233" y="322138"/>
            <a:ext cx="288032" cy="1461197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2216017" y="476672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779912" y="2132856"/>
            <a:ext cx="792087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data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571999" y="2132856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3059832" y="1489019"/>
            <a:ext cx="72008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779913" y="1285138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24318" y="1315915"/>
            <a:ext cx="24562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 </a:t>
            </a:r>
            <a:r>
              <a:rPr lang="en-US" altLang="zh-TW" sz="1400" dirty="0" err="1" smtClean="0"/>
              <a:t>headPtr</a:t>
            </a:r>
            <a:r>
              <a:rPr lang="zh-TW" altLang="en-US" sz="1400" dirty="0" smtClean="0"/>
              <a:t> 指向 </a:t>
            </a:r>
            <a:r>
              <a:rPr lang="en-US" altLang="zh-TW" sz="1400" dirty="0" smtClean="0"/>
              <a:t>Null</a:t>
            </a: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4685176" y="2377000"/>
            <a:ext cx="72008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405257" y="2173119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635896" y="2668468"/>
            <a:ext cx="19341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就建立一個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 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頭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插法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ListInsertHead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headPtr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指向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390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4748</TotalTime>
  <Words>693</Words>
  <Application>Microsoft Office PowerPoint</Application>
  <PresentationFormat>如螢幕大小 (4:3)</PresentationFormat>
  <Paragraphs>400</Paragraphs>
  <Slides>35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3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JASON.CC.CHIU 邱俊傑</dc:creator>
  <cp:lastModifiedBy>JASON.CC.CHIU 邱俊傑</cp:lastModifiedBy>
  <cp:revision>167</cp:revision>
  <dcterms:created xsi:type="dcterms:W3CDTF">2016-10-21T01:53:05Z</dcterms:created>
  <dcterms:modified xsi:type="dcterms:W3CDTF">2016-10-25T08:27:57Z</dcterms:modified>
</cp:coreProperties>
</file>