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4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1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92D1-3EC5-4FA8-9B03-381DF27FA7B4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23928" y="93677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377555" y="16119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4580384" y="16119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328356" y="24344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216457" y="240935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5036381" y="328684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2873499" y="24601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2369443" y="329997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144749" y="329997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3915647" y="32918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cxnSp>
        <p:nvCxnSpPr>
          <p:cNvPr id="4" name="直線接點 3"/>
          <p:cNvCxnSpPr>
            <a:stCxn id="2" idx="3"/>
            <a:endCxn id="18" idx="7"/>
          </p:cNvCxnSpPr>
          <p:nvPr/>
        </p:nvCxnSpPr>
        <p:spPr>
          <a:xfrm flipH="1">
            <a:off x="3807794" y="1367010"/>
            <a:ext cx="189951" cy="318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2" idx="7"/>
          </p:cNvCxnSpPr>
          <p:nvPr/>
        </p:nvCxnSpPr>
        <p:spPr>
          <a:xfrm flipH="1">
            <a:off x="3303738" y="2090592"/>
            <a:ext cx="223395" cy="443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33" idx="0"/>
          </p:cNvCxnSpPr>
          <p:nvPr/>
        </p:nvCxnSpPr>
        <p:spPr>
          <a:xfrm flipH="1">
            <a:off x="2621471" y="2903303"/>
            <a:ext cx="347004" cy="396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2" idx="4"/>
          </p:cNvCxnSpPr>
          <p:nvPr/>
        </p:nvCxnSpPr>
        <p:spPr>
          <a:xfrm>
            <a:off x="3125527" y="2964215"/>
            <a:ext cx="271337" cy="335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2" idx="6"/>
            <a:endCxn id="38" idx="0"/>
          </p:cNvCxnSpPr>
          <p:nvPr/>
        </p:nvCxnSpPr>
        <p:spPr>
          <a:xfrm>
            <a:off x="3377555" y="2712187"/>
            <a:ext cx="790120" cy="57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19" idx="1"/>
          </p:cNvCxnSpPr>
          <p:nvPr/>
        </p:nvCxnSpPr>
        <p:spPr>
          <a:xfrm>
            <a:off x="4328356" y="1328541"/>
            <a:ext cx="325845" cy="357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05876" y="2052123"/>
            <a:ext cx="325845" cy="357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3"/>
            <a:endCxn id="25" idx="0"/>
          </p:cNvCxnSpPr>
          <p:nvPr/>
        </p:nvCxnSpPr>
        <p:spPr>
          <a:xfrm flipH="1">
            <a:off x="4580384" y="2042194"/>
            <a:ext cx="73817" cy="39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5" idx="4"/>
            <a:endCxn id="31" idx="1"/>
          </p:cNvCxnSpPr>
          <p:nvPr/>
        </p:nvCxnSpPr>
        <p:spPr>
          <a:xfrm>
            <a:off x="4580384" y="2938500"/>
            <a:ext cx="529814" cy="422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23928" y="93677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377555" y="16119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4580384" y="16119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328356" y="24344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216457" y="240935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5036381" y="328684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2873499" y="24601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2369443" y="329997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144749" y="329997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3915647" y="32918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cxnSp>
        <p:nvCxnSpPr>
          <p:cNvPr id="4" name="直線接點 3"/>
          <p:cNvCxnSpPr>
            <a:stCxn id="2" idx="3"/>
            <a:endCxn id="18" idx="7"/>
          </p:cNvCxnSpPr>
          <p:nvPr/>
        </p:nvCxnSpPr>
        <p:spPr>
          <a:xfrm flipH="1">
            <a:off x="3807794" y="1367010"/>
            <a:ext cx="189951" cy="318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2" idx="7"/>
          </p:cNvCxnSpPr>
          <p:nvPr/>
        </p:nvCxnSpPr>
        <p:spPr>
          <a:xfrm flipH="1">
            <a:off x="3303738" y="2090592"/>
            <a:ext cx="223395" cy="443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33" idx="0"/>
          </p:cNvCxnSpPr>
          <p:nvPr/>
        </p:nvCxnSpPr>
        <p:spPr>
          <a:xfrm flipH="1">
            <a:off x="2621471" y="2903303"/>
            <a:ext cx="347004" cy="396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2" idx="4"/>
          </p:cNvCxnSpPr>
          <p:nvPr/>
        </p:nvCxnSpPr>
        <p:spPr>
          <a:xfrm>
            <a:off x="3125527" y="2964215"/>
            <a:ext cx="271337" cy="335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2" idx="6"/>
            <a:endCxn id="38" idx="0"/>
          </p:cNvCxnSpPr>
          <p:nvPr/>
        </p:nvCxnSpPr>
        <p:spPr>
          <a:xfrm>
            <a:off x="3377555" y="2712187"/>
            <a:ext cx="790120" cy="57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19" idx="1"/>
          </p:cNvCxnSpPr>
          <p:nvPr/>
        </p:nvCxnSpPr>
        <p:spPr>
          <a:xfrm>
            <a:off x="4328356" y="1328541"/>
            <a:ext cx="325845" cy="357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05876" y="2052123"/>
            <a:ext cx="325845" cy="357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3"/>
            <a:endCxn id="25" idx="0"/>
          </p:cNvCxnSpPr>
          <p:nvPr/>
        </p:nvCxnSpPr>
        <p:spPr>
          <a:xfrm flipH="1">
            <a:off x="4580384" y="2042194"/>
            <a:ext cx="73817" cy="39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5" idx="4"/>
            <a:endCxn id="31" idx="1"/>
          </p:cNvCxnSpPr>
          <p:nvPr/>
        </p:nvCxnSpPr>
        <p:spPr>
          <a:xfrm>
            <a:off x="4580384" y="2938500"/>
            <a:ext cx="529814" cy="422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597639" y="1611955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065237" y="2492105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288409" y="1611955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626829" y="335656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23928" y="93677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377555" y="16119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4580384" y="16119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328356" y="24344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216457" y="240935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5036381" y="328684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2873499" y="24601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2369443" y="329997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144749" y="329997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3915647" y="32918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cxnSp>
        <p:nvCxnSpPr>
          <p:cNvPr id="4" name="直線接點 3"/>
          <p:cNvCxnSpPr>
            <a:stCxn id="2" idx="3"/>
            <a:endCxn id="18" idx="7"/>
          </p:cNvCxnSpPr>
          <p:nvPr/>
        </p:nvCxnSpPr>
        <p:spPr>
          <a:xfrm flipH="1">
            <a:off x="3807794" y="1367010"/>
            <a:ext cx="189951" cy="318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2" idx="7"/>
          </p:cNvCxnSpPr>
          <p:nvPr/>
        </p:nvCxnSpPr>
        <p:spPr>
          <a:xfrm flipH="1">
            <a:off x="3303738" y="2090592"/>
            <a:ext cx="223395" cy="443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33" idx="0"/>
          </p:cNvCxnSpPr>
          <p:nvPr/>
        </p:nvCxnSpPr>
        <p:spPr>
          <a:xfrm flipH="1">
            <a:off x="2621471" y="2903303"/>
            <a:ext cx="347004" cy="396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2" idx="4"/>
          </p:cNvCxnSpPr>
          <p:nvPr/>
        </p:nvCxnSpPr>
        <p:spPr>
          <a:xfrm>
            <a:off x="3125527" y="2964215"/>
            <a:ext cx="271337" cy="335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2" idx="6"/>
            <a:endCxn id="38" idx="0"/>
          </p:cNvCxnSpPr>
          <p:nvPr/>
        </p:nvCxnSpPr>
        <p:spPr>
          <a:xfrm>
            <a:off x="3377555" y="2712187"/>
            <a:ext cx="790120" cy="57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19" idx="1"/>
          </p:cNvCxnSpPr>
          <p:nvPr/>
        </p:nvCxnSpPr>
        <p:spPr>
          <a:xfrm>
            <a:off x="4328356" y="1328541"/>
            <a:ext cx="325845" cy="357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05876" y="2052123"/>
            <a:ext cx="325845" cy="357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3"/>
            <a:endCxn id="25" idx="0"/>
          </p:cNvCxnSpPr>
          <p:nvPr/>
        </p:nvCxnSpPr>
        <p:spPr>
          <a:xfrm flipH="1">
            <a:off x="4580384" y="2042194"/>
            <a:ext cx="73817" cy="39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5" idx="4"/>
            <a:endCxn id="31" idx="1"/>
          </p:cNvCxnSpPr>
          <p:nvPr/>
        </p:nvCxnSpPr>
        <p:spPr>
          <a:xfrm>
            <a:off x="4580384" y="2938500"/>
            <a:ext cx="529814" cy="422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2123728" y="1440827"/>
            <a:ext cx="4608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115447" y="2213650"/>
            <a:ext cx="4608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024345" y="3092645"/>
            <a:ext cx="4608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095009" y="764704"/>
            <a:ext cx="4608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732240" y="92712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32240" y="169470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732240" y="2517195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32240" y="334393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高度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7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字方塊 52"/>
          <p:cNvSpPr txBox="1"/>
          <p:nvPr/>
        </p:nvSpPr>
        <p:spPr>
          <a:xfrm>
            <a:off x="251519" y="260648"/>
            <a:ext cx="459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種實作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差不多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陣列表示法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陣列表示法</a:t>
            </a: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結表示法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664296" cy="163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42" y="462770"/>
            <a:ext cx="2479923" cy="73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10" y="1412776"/>
            <a:ext cx="3312368" cy="13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543" y="3966184"/>
            <a:ext cx="3168352" cy="166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文字方塊 46"/>
          <p:cNvSpPr txBox="1"/>
          <p:nvPr/>
        </p:nvSpPr>
        <p:spPr>
          <a:xfrm>
            <a:off x="1339356" y="336298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陣列表示法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28184" y="29234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結構陣列表示法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199655" y="582898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鏈結表示法</a:t>
            </a:r>
          </a:p>
        </p:txBody>
      </p:sp>
    </p:spTree>
    <p:extLst>
      <p:ext uri="{BB962C8B-B14F-4D97-AF65-F5344CB8AC3E}">
        <p14:creationId xmlns:p14="http://schemas.microsoft.com/office/powerpoint/2010/main" val="22823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664296" cy="163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文字方塊 46"/>
          <p:cNvSpPr txBox="1"/>
          <p:nvPr/>
        </p:nvSpPr>
        <p:spPr>
          <a:xfrm>
            <a:off x="251520" y="1922825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陣列表示法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缺點，如果是斜樹會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浪費空間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假設高度為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2^4 -1 = 15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如左圖斜樹會浪費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所以用陣列表示法會用在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完滿二元樹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663550" y="36252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117177" y="103770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10" idx="3"/>
            <a:endCxn id="11" idx="7"/>
          </p:cNvCxnSpPr>
          <p:nvPr/>
        </p:nvCxnSpPr>
        <p:spPr>
          <a:xfrm flipH="1">
            <a:off x="6547416" y="792760"/>
            <a:ext cx="189951" cy="318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668820" y="17893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6090804" y="1520714"/>
            <a:ext cx="189951" cy="318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5164764" y="247510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586748" y="2206476"/>
            <a:ext cx="189951" cy="318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236296" y="47667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63550" y="116221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212438" y="19328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13889" y="264060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74461"/>
              </p:ext>
            </p:extLst>
          </p:nvPr>
        </p:nvGraphicFramePr>
        <p:xfrm>
          <a:off x="483596" y="3777600"/>
          <a:ext cx="7356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  <a:gridCol w="490405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字方塊 46"/>
          <p:cNvSpPr txBox="1"/>
          <p:nvPr/>
        </p:nvSpPr>
        <p:spPr>
          <a:xfrm>
            <a:off x="107504" y="307395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鏈結表示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typedef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struct</a:t>
            </a:r>
            <a:r>
              <a:rPr lang="en-US" altLang="zh-TW" sz="1200" dirty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BiNode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{    </a:t>
            </a:r>
          </a:p>
          <a:p>
            <a:pPr lvl="1"/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PBiNode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     </a:t>
            </a:r>
            <a:r>
              <a:rPr lang="en-US" altLang="zh-TW" sz="1200" dirty="0" err="1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pLNode</a:t>
            </a:r>
            <a:r>
              <a:rPr lang="en-US" altLang="zh-TW" sz="1200" dirty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;  // Left    </a:t>
            </a:r>
            <a:endParaRPr lang="en-US" altLang="zh-TW" sz="1200" dirty="0" smtClean="0">
              <a:solidFill>
                <a:schemeClr val="tx2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ElemType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1200" dirty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data;        </a:t>
            </a:r>
            <a:endParaRPr lang="en-US" altLang="zh-TW" sz="1200" dirty="0" smtClean="0">
              <a:solidFill>
                <a:schemeClr val="tx2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PBiNode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     </a:t>
            </a:r>
            <a:r>
              <a:rPr lang="en-US" altLang="zh-TW" sz="1200" dirty="0" err="1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pRNode</a:t>
            </a:r>
            <a:r>
              <a:rPr lang="en-US" altLang="zh-TW" sz="1200" dirty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;  // 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Right</a:t>
            </a:r>
          </a:p>
          <a:p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}</a:t>
            </a:r>
            <a:r>
              <a:rPr lang="en-US" altLang="zh-TW" sz="1200" dirty="0" err="1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BiNode</a:t>
            </a:r>
            <a:r>
              <a:rPr lang="en-US" altLang="zh-TW" sz="1200" dirty="0">
                <a:solidFill>
                  <a:schemeClr val="tx2">
                    <a:lumMod val="75000"/>
                  </a:schemeClr>
                </a:solidFill>
                <a:ea typeface="微軟正黑體" panose="020B0604030504040204" pitchFamily="34" charset="-120"/>
              </a:rPr>
              <a:t>;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31541"/>
              </p:ext>
            </p:extLst>
          </p:nvPr>
        </p:nvGraphicFramePr>
        <p:xfrm>
          <a:off x="4427985" y="692696"/>
          <a:ext cx="7920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/>
                <a:gridCol w="264029"/>
                <a:gridCol w="264029"/>
              </a:tblGrid>
              <a:tr h="324036"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59746"/>
              </p:ext>
            </p:extLst>
          </p:nvPr>
        </p:nvGraphicFramePr>
        <p:xfrm>
          <a:off x="3563889" y="1340768"/>
          <a:ext cx="7920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/>
                <a:gridCol w="264029"/>
                <a:gridCol w="264029"/>
              </a:tblGrid>
              <a:tr h="324036"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88842"/>
              </p:ext>
            </p:extLst>
          </p:nvPr>
        </p:nvGraphicFramePr>
        <p:xfrm>
          <a:off x="5508104" y="1268760"/>
          <a:ext cx="7920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/>
                <a:gridCol w="264029"/>
                <a:gridCol w="264029"/>
              </a:tblGrid>
              <a:tr h="324036"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55428"/>
              </p:ext>
            </p:extLst>
          </p:nvPr>
        </p:nvGraphicFramePr>
        <p:xfrm>
          <a:off x="2771800" y="2060848"/>
          <a:ext cx="7920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/>
                <a:gridCol w="264029"/>
                <a:gridCol w="264029"/>
              </a:tblGrid>
              <a:tr h="324036"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840"/>
              </p:ext>
            </p:extLst>
          </p:nvPr>
        </p:nvGraphicFramePr>
        <p:xfrm>
          <a:off x="4328160" y="2060848"/>
          <a:ext cx="7920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/>
                <a:gridCol w="264029"/>
                <a:gridCol w="264029"/>
              </a:tblGrid>
              <a:tr h="324036"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560"/>
              </p:ext>
            </p:extLst>
          </p:nvPr>
        </p:nvGraphicFramePr>
        <p:xfrm>
          <a:off x="6300192" y="1988840"/>
          <a:ext cx="7920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/>
                <a:gridCol w="264029"/>
                <a:gridCol w="264029"/>
              </a:tblGrid>
              <a:tr h="324036"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97137"/>
              </p:ext>
            </p:extLst>
          </p:nvPr>
        </p:nvGraphicFramePr>
        <p:xfrm>
          <a:off x="3347864" y="2924944"/>
          <a:ext cx="7920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/>
                <a:gridCol w="264029"/>
                <a:gridCol w="264029"/>
              </a:tblGrid>
              <a:tr h="324036"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直線單箭頭接點 3"/>
          <p:cNvCxnSpPr>
            <a:endCxn id="17" idx="0"/>
          </p:cNvCxnSpPr>
          <p:nvPr/>
        </p:nvCxnSpPr>
        <p:spPr>
          <a:xfrm flipH="1">
            <a:off x="3959932" y="942177"/>
            <a:ext cx="612068" cy="398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9" idx="0"/>
          </p:cNvCxnSpPr>
          <p:nvPr/>
        </p:nvCxnSpPr>
        <p:spPr>
          <a:xfrm flipH="1">
            <a:off x="3167843" y="1562071"/>
            <a:ext cx="504057" cy="498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0"/>
          </p:cNvCxnSpPr>
          <p:nvPr/>
        </p:nvCxnSpPr>
        <p:spPr>
          <a:xfrm>
            <a:off x="3419871" y="2204864"/>
            <a:ext cx="32403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1" idx="0"/>
          </p:cNvCxnSpPr>
          <p:nvPr/>
        </p:nvCxnSpPr>
        <p:spPr>
          <a:xfrm>
            <a:off x="4211960" y="1562071"/>
            <a:ext cx="512243" cy="498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18" idx="0"/>
          </p:cNvCxnSpPr>
          <p:nvPr/>
        </p:nvCxnSpPr>
        <p:spPr>
          <a:xfrm>
            <a:off x="5076056" y="841991"/>
            <a:ext cx="828091" cy="426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22" idx="0"/>
          </p:cNvCxnSpPr>
          <p:nvPr/>
        </p:nvCxnSpPr>
        <p:spPr>
          <a:xfrm>
            <a:off x="6156176" y="1465082"/>
            <a:ext cx="540059" cy="52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5825</TotalTime>
  <Words>211</Words>
  <Application>Microsoft Office PowerPoint</Application>
  <PresentationFormat>如螢幕大小 (4:3)</PresentationFormat>
  <Paragraphs>100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JASON.CC.CHIU 邱俊傑</dc:creator>
  <cp:lastModifiedBy>JASON.CC.CHIU 邱俊傑</cp:lastModifiedBy>
  <cp:revision>193</cp:revision>
  <dcterms:created xsi:type="dcterms:W3CDTF">2016-10-21T01:53:05Z</dcterms:created>
  <dcterms:modified xsi:type="dcterms:W3CDTF">2016-10-26T03:03:36Z</dcterms:modified>
</cp:coreProperties>
</file>