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22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2D1-3EC5-4FA8-9B03-381DF27FA7B4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6B34-5716-481D-B3BB-8F4FE9B26A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50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2D1-3EC5-4FA8-9B03-381DF27FA7B4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6B34-5716-481D-B3BB-8F4FE9B26A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59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2D1-3EC5-4FA8-9B03-381DF27FA7B4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6B34-5716-481D-B3BB-8F4FE9B26A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74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2D1-3EC5-4FA8-9B03-381DF27FA7B4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6B34-5716-481D-B3BB-8F4FE9B26A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41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2D1-3EC5-4FA8-9B03-381DF27FA7B4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6B34-5716-481D-B3BB-8F4FE9B26A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91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2D1-3EC5-4FA8-9B03-381DF27FA7B4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6B34-5716-481D-B3BB-8F4FE9B26A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89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2D1-3EC5-4FA8-9B03-381DF27FA7B4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6B34-5716-481D-B3BB-8F4FE9B26A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57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2D1-3EC5-4FA8-9B03-381DF27FA7B4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6B34-5716-481D-B3BB-8F4FE9B26A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54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2D1-3EC5-4FA8-9B03-381DF27FA7B4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6B34-5716-481D-B3BB-8F4FE9B26A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94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2D1-3EC5-4FA8-9B03-381DF27FA7B4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6B34-5716-481D-B3BB-8F4FE9B26A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46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2D1-3EC5-4FA8-9B03-381DF27FA7B4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6B34-5716-481D-B3BB-8F4FE9B26A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03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C92D1-3EC5-4FA8-9B03-381DF27FA7B4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A6B34-5716-481D-B3BB-8F4FE9B26A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66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87624" y="1196751"/>
            <a:ext cx="792087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a</a:t>
            </a:r>
            <a:r>
              <a:rPr lang="en-US" altLang="zh-TW" baseline="-25000" dirty="0" err="1" smtClean="0">
                <a:solidFill>
                  <a:schemeClr val="tx1"/>
                </a:solidFill>
              </a:rPr>
              <a:t>i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79711" y="1196751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123727" y="1400631"/>
            <a:ext cx="576065" cy="1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704054" y="1196751"/>
            <a:ext cx="792087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i+1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96141" y="1196751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611559" y="1400632"/>
            <a:ext cx="576065" cy="1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3640157" y="1409536"/>
            <a:ext cx="576065" cy="1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左大括弧 23"/>
          <p:cNvSpPr/>
          <p:nvPr/>
        </p:nvSpPr>
        <p:spPr>
          <a:xfrm rot="5400000">
            <a:off x="1593379" y="486824"/>
            <a:ext cx="288032" cy="1040711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1583667" y="48884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7" name="左大括弧 26"/>
          <p:cNvSpPr/>
          <p:nvPr/>
        </p:nvSpPr>
        <p:spPr>
          <a:xfrm rot="5400000">
            <a:off x="3076132" y="449570"/>
            <a:ext cx="288032" cy="1040711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2854657" y="449362"/>
            <a:ext cx="92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</a:t>
            </a:r>
            <a:r>
              <a:rPr lang="zh-TW" altLang="en-US" dirty="0" smtClean="0"/>
              <a:t>→</a:t>
            </a:r>
            <a:r>
              <a:rPr lang="en-US" altLang="zh-TW" dirty="0" smtClean="0"/>
              <a:t>next</a:t>
            </a:r>
            <a:endParaRPr lang="zh-TW" altLang="en-US" dirty="0"/>
          </a:p>
        </p:txBody>
      </p:sp>
      <p:cxnSp>
        <p:nvCxnSpPr>
          <p:cNvPr id="30" name="直線接點 29"/>
          <p:cNvCxnSpPr/>
          <p:nvPr/>
        </p:nvCxnSpPr>
        <p:spPr>
          <a:xfrm>
            <a:off x="1397059" y="1484784"/>
            <a:ext cx="420" cy="57692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957438" y="2132856"/>
            <a:ext cx="92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</a:t>
            </a:r>
            <a:r>
              <a:rPr lang="zh-TW" altLang="en-US" dirty="0" smtClean="0"/>
              <a:t>→</a:t>
            </a:r>
            <a:r>
              <a:rPr lang="en-US" altLang="zh-TW" dirty="0" smtClean="0"/>
              <a:t>data</a:t>
            </a:r>
            <a:endParaRPr lang="zh-TW" altLang="en-US" dirty="0"/>
          </a:p>
        </p:txBody>
      </p:sp>
      <p:cxnSp>
        <p:nvCxnSpPr>
          <p:cNvPr id="35" name="直線接點 34"/>
          <p:cNvCxnSpPr/>
          <p:nvPr/>
        </p:nvCxnSpPr>
        <p:spPr>
          <a:xfrm>
            <a:off x="2854237" y="1484784"/>
            <a:ext cx="420" cy="57692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2389477" y="2132856"/>
            <a:ext cx="182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</a:t>
            </a:r>
            <a:r>
              <a:rPr lang="zh-TW" altLang="en-US" dirty="0" smtClean="0"/>
              <a:t>→</a:t>
            </a:r>
            <a:r>
              <a:rPr lang="en-US" altLang="zh-TW" dirty="0" smtClean="0"/>
              <a:t>next</a:t>
            </a:r>
            <a:r>
              <a:rPr lang="zh-TW" altLang="en-US" dirty="0" smtClean="0"/>
              <a:t> → </a:t>
            </a:r>
            <a:r>
              <a:rPr lang="en-US" altLang="zh-TW" dirty="0" smtClean="0"/>
              <a:t>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766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728471" y="1484784"/>
            <a:ext cx="999211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InitList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16744" y="1052736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727682" y="1280903"/>
            <a:ext cx="1476166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NodePtr</a:t>
            </a:r>
            <a:r>
              <a:rPr lang="zh-TW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</a:rPr>
              <a:t>(</a:t>
            </a:r>
            <a:r>
              <a:rPr lang="en-US" altLang="zh-TW" sz="1200" dirty="0" err="1">
                <a:solidFill>
                  <a:schemeClr val="tx1"/>
                </a:solidFill>
              </a:rPr>
              <a:t>headPtr</a:t>
            </a:r>
            <a:r>
              <a:rPr lang="en-US" altLang="zh-TW" sz="1200" dirty="0">
                <a:solidFill>
                  <a:schemeClr val="tx1"/>
                </a:solidFill>
              </a:rPr>
              <a:t>)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>
            <a:off x="3059832" y="1489019"/>
            <a:ext cx="72008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779913" y="1285138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>
            <a:off x="1228076" y="1890119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837644" y="2858790"/>
            <a:ext cx="23662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InitList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 </a:t>
            </a:r>
            <a:r>
              <a:rPr lang="en-US" altLang="zh-TW" sz="1600" dirty="0" err="1"/>
              <a:t>ListPtr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2329233" y="322138"/>
            <a:ext cx="288032" cy="1461197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2216017" y="476672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638169" y="943414"/>
            <a:ext cx="1087221" cy="936103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11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728471" y="1484784"/>
            <a:ext cx="999211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/>
              <a:t>ListInsertTail</a:t>
            </a:r>
            <a:r>
              <a:rPr lang="en-US" altLang="zh-TW" dirty="0" smtClean="0"/>
              <a:t>() </a:t>
            </a:r>
            <a:r>
              <a:rPr lang="en-US" altLang="zh-TW" dirty="0" err="1"/>
              <a:t>headPtr</a:t>
            </a:r>
            <a:r>
              <a:rPr lang="zh-TW" altLang="en-US" dirty="0"/>
              <a:t> 指向 </a:t>
            </a:r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16744" y="1052736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727682" y="1280903"/>
            <a:ext cx="1476166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NodePtr</a:t>
            </a:r>
            <a:r>
              <a:rPr lang="zh-TW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</a:rPr>
              <a:t>(</a:t>
            </a:r>
            <a:r>
              <a:rPr lang="en-US" altLang="zh-TW" sz="1200" dirty="0" err="1">
                <a:solidFill>
                  <a:schemeClr val="tx1"/>
                </a:solidFill>
              </a:rPr>
              <a:t>headPtr</a:t>
            </a:r>
            <a:r>
              <a:rPr lang="en-US" altLang="zh-TW" sz="1200" dirty="0">
                <a:solidFill>
                  <a:schemeClr val="tx1"/>
                </a:solidFill>
              </a:rPr>
              <a:t>)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2329233" y="322138"/>
            <a:ext cx="288032" cy="1461197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2216017" y="476672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779912" y="2132856"/>
            <a:ext cx="792087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data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571999" y="2132856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3059832" y="1489019"/>
            <a:ext cx="72008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779913" y="1285138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324318" y="1315915"/>
            <a:ext cx="24562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 </a:t>
            </a:r>
            <a:r>
              <a:rPr lang="en-US" altLang="zh-TW" sz="1400" dirty="0" err="1" smtClean="0"/>
              <a:t>headPtr</a:t>
            </a:r>
            <a:r>
              <a:rPr lang="zh-TW" altLang="en-US" sz="1400" dirty="0" smtClean="0"/>
              <a:t> 指向 </a:t>
            </a:r>
            <a:r>
              <a:rPr lang="en-US" altLang="zh-TW" sz="1400" dirty="0" smtClean="0"/>
              <a:t>Null</a:t>
            </a: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4685176" y="2377000"/>
            <a:ext cx="72008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5405257" y="2173119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635896" y="2668468"/>
            <a:ext cx="19341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就建立一個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 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572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728471" y="1484784"/>
            <a:ext cx="999211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/>
              <a:t>ListInsertTail</a:t>
            </a:r>
            <a:r>
              <a:rPr lang="en-US" altLang="zh-TW" dirty="0" smtClean="0"/>
              <a:t>() </a:t>
            </a:r>
            <a:r>
              <a:rPr lang="en-US" altLang="zh-TW" dirty="0" err="1"/>
              <a:t>headPtr</a:t>
            </a:r>
            <a:r>
              <a:rPr lang="zh-TW" altLang="en-US" dirty="0"/>
              <a:t> 指向 </a:t>
            </a:r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16744" y="1052736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727682" y="1280903"/>
            <a:ext cx="1476166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NodePtr</a:t>
            </a:r>
            <a:r>
              <a:rPr lang="zh-TW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</a:rPr>
              <a:t>(</a:t>
            </a:r>
            <a:r>
              <a:rPr lang="en-US" altLang="zh-TW" sz="1200" dirty="0" err="1">
                <a:solidFill>
                  <a:schemeClr val="tx1"/>
                </a:solidFill>
              </a:rPr>
              <a:t>headPtr</a:t>
            </a:r>
            <a:r>
              <a:rPr lang="en-US" altLang="zh-TW" sz="1200" dirty="0">
                <a:solidFill>
                  <a:schemeClr val="tx1"/>
                </a:solidFill>
              </a:rPr>
              <a:t>)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2329233" y="322138"/>
            <a:ext cx="288032" cy="1461197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2216017" y="476672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779912" y="2132856"/>
            <a:ext cx="792087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data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571999" y="2132856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3059832" y="1489019"/>
            <a:ext cx="720081" cy="643837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553933" y="1503160"/>
            <a:ext cx="14718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 </a:t>
            </a:r>
            <a:r>
              <a:rPr lang="zh-TW" altLang="en-US" sz="1400" dirty="0" smtClean="0"/>
              <a:t>指向新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Node</a:t>
            </a: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4685176" y="2377000"/>
            <a:ext cx="72008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5405257" y="2173119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64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204678" y="2744495"/>
            <a:ext cx="910938" cy="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/>
              <a:t>ListInsertTail</a:t>
            </a:r>
            <a:r>
              <a:rPr lang="en-US" altLang="zh-TW" dirty="0" smtClean="0"/>
              <a:t>() </a:t>
            </a:r>
            <a:r>
              <a:rPr lang="en-US" altLang="zh-TW" dirty="0" err="1"/>
              <a:t>headPtr</a:t>
            </a:r>
            <a:r>
              <a:rPr lang="zh-TW" altLang="en-US" dirty="0"/>
              <a:t> 不是指向</a:t>
            </a:r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04678" y="2312450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115616" y="2540617"/>
            <a:ext cx="738083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headPtr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1351868" y="1947152"/>
            <a:ext cx="288032" cy="730598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234909" y="1736386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263754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67809" y="2544852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763688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2911825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91938" y="2540616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95993" y="254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040009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44065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48120" y="2544851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5192136" y="2752969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652120" y="2559829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11721" y="1582497"/>
            <a:ext cx="26083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 </a:t>
            </a:r>
            <a:r>
              <a:rPr lang="en-US" altLang="zh-TW" sz="1400" dirty="0" err="1" smtClean="0"/>
              <a:t>headPtr</a:t>
            </a:r>
            <a:r>
              <a:rPr lang="zh-TW" altLang="en-US" sz="1400" dirty="0" smtClean="0"/>
              <a:t> 不是指向</a:t>
            </a:r>
            <a:r>
              <a:rPr lang="en-US" altLang="zh-TW" sz="1400" dirty="0" smtClean="0"/>
              <a:t>Null</a:t>
            </a:r>
          </a:p>
        </p:txBody>
      </p:sp>
      <p:cxnSp>
        <p:nvCxnSpPr>
          <p:cNvPr id="26" name="直線單箭頭接點 25"/>
          <p:cNvCxnSpPr/>
          <p:nvPr/>
        </p:nvCxnSpPr>
        <p:spPr>
          <a:xfrm flipV="1">
            <a:off x="2013802" y="1921052"/>
            <a:ext cx="325950" cy="833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2411760" y="2952613"/>
            <a:ext cx="0" cy="432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039540" y="3429779"/>
            <a:ext cx="982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NodePtr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119680" y="3799111"/>
            <a:ext cx="3576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建立一個</a:t>
            </a:r>
            <a:r>
              <a:rPr lang="en-US" altLang="zh-TW" sz="1400" dirty="0" err="1" smtClean="0"/>
              <a:t>NodePtr</a:t>
            </a:r>
            <a:r>
              <a:rPr lang="zh-TW" altLang="en-US" sz="1400" dirty="0" smtClean="0"/>
              <a:t> 指向 </a:t>
            </a:r>
            <a:r>
              <a:rPr lang="en-US" altLang="zh-TW" sz="1400" dirty="0" smtClean="0"/>
              <a:t>Head Node</a:t>
            </a:r>
            <a:endParaRPr lang="en-US" altLang="zh-TW" sz="1400" dirty="0"/>
          </a:p>
          <a:p>
            <a:r>
              <a:rPr lang="zh-TW" altLang="en-US" sz="1400" dirty="0" smtClean="0"/>
              <a:t>如果 </a:t>
            </a:r>
            <a:r>
              <a:rPr lang="en-US" altLang="zh-TW" sz="1400" dirty="0"/>
              <a:t>N</a:t>
            </a:r>
            <a:r>
              <a:rPr lang="en-US" altLang="zh-TW" sz="1400" dirty="0" smtClean="0"/>
              <a:t>ext </a:t>
            </a:r>
            <a:r>
              <a:rPr lang="en-US" altLang="zh-TW" sz="1400" dirty="0"/>
              <a:t>Node</a:t>
            </a:r>
            <a:r>
              <a:rPr lang="zh-TW" altLang="en-US" sz="1400" dirty="0" smtClean="0"/>
              <a:t>不是 </a:t>
            </a:r>
            <a:r>
              <a:rPr lang="en-US" altLang="zh-TW" sz="1400" dirty="0" smtClean="0"/>
              <a:t>Null </a:t>
            </a:r>
            <a:r>
              <a:rPr lang="zh-TW" altLang="en-US" sz="1400" dirty="0" smtClean="0"/>
              <a:t>則指向下一個 </a:t>
            </a:r>
            <a:r>
              <a:rPr lang="en-US" altLang="zh-TW" sz="1400" dirty="0" smtClean="0"/>
              <a:t>Node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16011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204678" y="2744495"/>
            <a:ext cx="910938" cy="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/>
              <a:t>ListInsertTail</a:t>
            </a:r>
            <a:r>
              <a:rPr lang="en-US" altLang="zh-TW" dirty="0" smtClean="0"/>
              <a:t>() </a:t>
            </a:r>
            <a:r>
              <a:rPr lang="en-US" altLang="zh-TW" dirty="0" err="1"/>
              <a:t>headPtr</a:t>
            </a:r>
            <a:r>
              <a:rPr lang="zh-TW" altLang="en-US" dirty="0"/>
              <a:t> 不是指向</a:t>
            </a:r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04678" y="2312450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115616" y="2540617"/>
            <a:ext cx="738083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headPtr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1351868" y="1947152"/>
            <a:ext cx="288032" cy="730598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234909" y="1736386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263754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67809" y="2544852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763688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2911825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91938" y="2540616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95993" y="254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040009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44065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48120" y="2544851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5192136" y="2752969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652120" y="2559829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3563888" y="2952613"/>
            <a:ext cx="0" cy="432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152652" y="3429779"/>
            <a:ext cx="982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NodePtr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178619" y="3803337"/>
            <a:ext cx="3576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持續往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下指向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397251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204678" y="2744495"/>
            <a:ext cx="910938" cy="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/>
              <a:t>ListInsertTail</a:t>
            </a:r>
            <a:r>
              <a:rPr lang="en-US" altLang="zh-TW" dirty="0" smtClean="0"/>
              <a:t>() </a:t>
            </a:r>
            <a:r>
              <a:rPr lang="en-US" altLang="zh-TW" dirty="0" err="1"/>
              <a:t>headPtr</a:t>
            </a:r>
            <a:r>
              <a:rPr lang="zh-TW" altLang="en-US" dirty="0"/>
              <a:t> 不是指向</a:t>
            </a:r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04678" y="2312450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115616" y="2540617"/>
            <a:ext cx="738083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headPtr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1351868" y="1947152"/>
            <a:ext cx="288032" cy="730598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234909" y="1736386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263754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67809" y="2544852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763688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2911825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91938" y="2540616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95993" y="254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040009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44065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48120" y="2544851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5192136" y="2752969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652120" y="2559829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4791392" y="2948376"/>
            <a:ext cx="0" cy="432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381527" y="3434005"/>
            <a:ext cx="982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NodePtr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381527" y="3803337"/>
            <a:ext cx="26387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持續往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下指向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 smtClean="0"/>
              <a:t>發現下面沒有 </a:t>
            </a:r>
            <a:r>
              <a:rPr lang="en-US" altLang="zh-TW" sz="1400" dirty="0" smtClean="0"/>
              <a:t>Node </a:t>
            </a:r>
            <a:r>
              <a:rPr lang="zh-TW" altLang="en-US" sz="1400" dirty="0" smtClean="0"/>
              <a:t>了，則建立 </a:t>
            </a:r>
            <a:r>
              <a:rPr lang="en-US" altLang="zh-TW" sz="1400" dirty="0" smtClean="0"/>
              <a:t>Node </a:t>
            </a:r>
            <a:r>
              <a:rPr lang="zh-TW" altLang="en-US" sz="1400" dirty="0" smtClean="0"/>
              <a:t>並指向</a:t>
            </a:r>
            <a:r>
              <a:rPr lang="en-US" altLang="zh-TW" sz="1400" dirty="0" smtClean="0"/>
              <a:t>New Node</a:t>
            </a:r>
          </a:p>
        </p:txBody>
      </p:sp>
      <p:sp>
        <p:nvSpPr>
          <p:cNvPr id="24" name="矩形 23"/>
          <p:cNvSpPr/>
          <p:nvPr/>
        </p:nvSpPr>
        <p:spPr>
          <a:xfrm>
            <a:off x="5848592" y="1844824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352647" y="1844823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>
            <a:off x="6496663" y="2052941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956647" y="1859801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848592" y="1428609"/>
            <a:ext cx="14373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 </a:t>
            </a:r>
            <a:r>
              <a:rPr lang="zh-TW" altLang="en-US" sz="1400" dirty="0" smtClean="0"/>
              <a:t>建立 </a:t>
            </a:r>
            <a:r>
              <a:rPr lang="en-US" altLang="zh-TW" sz="1400" dirty="0" smtClean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5053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204678" y="2744495"/>
            <a:ext cx="910938" cy="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/>
              <a:t>ListInsertTail</a:t>
            </a:r>
            <a:r>
              <a:rPr lang="en-US" altLang="zh-TW" dirty="0" smtClean="0"/>
              <a:t>() </a:t>
            </a:r>
            <a:r>
              <a:rPr lang="en-US" altLang="zh-TW" dirty="0" err="1"/>
              <a:t>headPtr</a:t>
            </a:r>
            <a:r>
              <a:rPr lang="zh-TW" altLang="en-US" dirty="0"/>
              <a:t> 不是指向</a:t>
            </a:r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04678" y="2312450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115616" y="2540617"/>
            <a:ext cx="738083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headPtr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1351868" y="1947152"/>
            <a:ext cx="288032" cy="730598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234909" y="1736386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263754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67809" y="2544852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763688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2911825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91938" y="2540616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95993" y="254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040009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44065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48120" y="2544851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endCxn id="24" idx="1"/>
          </p:cNvCxnSpPr>
          <p:nvPr/>
        </p:nvCxnSpPr>
        <p:spPr>
          <a:xfrm flipV="1">
            <a:off x="5192136" y="2048705"/>
            <a:ext cx="656456" cy="704264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4791392" y="2948376"/>
            <a:ext cx="0" cy="432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381527" y="3434005"/>
            <a:ext cx="982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NodePtr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848592" y="1844824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352647" y="1844823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>
            <a:off x="6496663" y="2052941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956647" y="1859801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23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4450</TotalTime>
  <Words>192</Words>
  <Application>Microsoft Office PowerPoint</Application>
  <PresentationFormat>如螢幕大小 (4:3)</PresentationFormat>
  <Paragraphs>74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JASON.CC.CHIU 邱俊傑</dc:creator>
  <cp:lastModifiedBy>JASON.CC.CHIU 邱俊傑</cp:lastModifiedBy>
  <cp:revision>56</cp:revision>
  <dcterms:created xsi:type="dcterms:W3CDTF">2016-10-21T01:53:05Z</dcterms:created>
  <dcterms:modified xsi:type="dcterms:W3CDTF">2016-10-24T04:58:43Z</dcterms:modified>
</cp:coreProperties>
</file>