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2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02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5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6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F3E5-9171-4117-8579-3E7182EFBDAB}" type="datetimeFigureOut">
              <a:rPr lang="zh-TW" altLang="en-US" smtClean="0"/>
              <a:t>2016/3/4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44BC-D0BF-4DC0-8FE1-9DEF656D23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1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Manacher’s</a:t>
            </a:r>
            <a:r>
              <a:rPr lang="en-US" altLang="zh-TW" b="1" dirty="0" smtClean="0"/>
              <a:t>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3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332656"/>
            <a:ext cx="66335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S = </a:t>
            </a:r>
            <a:r>
              <a:rPr lang="en-US" altLang="zh-TW" sz="3200" dirty="0" err="1" smtClean="0"/>
              <a:t>babcbabcbaccba</a:t>
            </a:r>
            <a:endParaRPr lang="en-US" altLang="zh-TW" sz="3200" dirty="0" smtClean="0"/>
          </a:p>
          <a:p>
            <a:r>
              <a:rPr lang="en-US" altLang="zh-TW" sz="3200" dirty="0" smtClean="0"/>
              <a:t>T = #</a:t>
            </a:r>
            <a:r>
              <a:rPr lang="en-US" altLang="zh-TW" sz="3200" dirty="0" err="1" smtClean="0"/>
              <a:t>b#a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b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c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b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a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b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c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b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a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c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c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b</a:t>
            </a:r>
            <a:r>
              <a:rPr lang="en-US" altLang="zh-TW" sz="3200" dirty="0" err="1" smtClean="0"/>
              <a:t>#</a:t>
            </a:r>
            <a:r>
              <a:rPr lang="en-US" altLang="zh-TW" sz="3200" dirty="0" err="1" smtClean="0"/>
              <a:t>a</a:t>
            </a:r>
            <a:r>
              <a:rPr lang="en-US" altLang="zh-TW" sz="3200" dirty="0" smtClean="0"/>
              <a:t>#</a:t>
            </a:r>
            <a:endParaRPr lang="zh-TW" altLang="en-US" sz="3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62812"/>
              </p:ext>
            </p:extLst>
          </p:nvPr>
        </p:nvGraphicFramePr>
        <p:xfrm>
          <a:off x="107504" y="1556792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3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24730"/>
              </p:ext>
            </p:extLst>
          </p:nvPr>
        </p:nvGraphicFramePr>
        <p:xfrm>
          <a:off x="107504" y="188640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7504" y="1536678"/>
            <a:ext cx="29042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 = T’s Len = 31(T </a:t>
            </a:r>
            <a:r>
              <a:rPr lang="zh-TW" altLang="en-US" dirty="0" smtClean="0"/>
              <a:t>字串長度</a:t>
            </a:r>
            <a:r>
              <a:rPr lang="en-US" altLang="zh-TW" dirty="0" smtClean="0"/>
              <a:t> )</a:t>
            </a:r>
          </a:p>
          <a:p>
            <a:r>
              <a:rPr lang="en-US" altLang="zh-TW" dirty="0" smtClean="0"/>
              <a:t>P = Array ()      </a:t>
            </a:r>
          </a:p>
          <a:p>
            <a:r>
              <a:rPr lang="en-US" altLang="zh-TW" dirty="0" smtClean="0"/>
              <a:t>C = 0  (</a:t>
            </a:r>
            <a:r>
              <a:rPr lang="zh-TW" altLang="en-US" dirty="0" smtClean="0"/>
              <a:t>中心點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 = 0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最右邊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1…(30-1)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97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94168"/>
              </p:ext>
            </p:extLst>
          </p:nvPr>
        </p:nvGraphicFramePr>
        <p:xfrm>
          <a:off x="107504" y="188640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2924944"/>
            <a:ext cx="8712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=&gt;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=1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2*C -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(2*0-1) = -1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鏡像 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R 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(0&gt;1)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 </a:t>
            </a: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裡面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= P[1] =  min(R-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i,P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]) = min(0-1,P[-1])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else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 = P[1] = 0</a:t>
            </a:r>
            <a:endParaRPr lang="en-US" altLang="zh-TW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//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找目前位置的前後是否一樣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如果一樣目前位置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++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，表示前後相同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T[ i+1+P[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==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T[ i-1-P[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(  T[ 1+1+0 ]  == T[ 1-1-0 ] 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]++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&gt; R    ( 1+0 &gt; 0 ) {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 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( C  = 1)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R=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i+P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 R = 1+0 = 1)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</a:p>
          <a:p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832137" y="1367662"/>
            <a:ext cx="0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74690" y="1343706"/>
            <a:ext cx="292807" cy="6545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21584" y="188138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C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65626" y="1893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60479"/>
              </p:ext>
            </p:extLst>
          </p:nvPr>
        </p:nvGraphicFramePr>
        <p:xfrm>
          <a:off x="107504" y="188640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2924944"/>
            <a:ext cx="8712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=&gt;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=2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2*C -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(2*1-2) =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鏡像 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R 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(1&gt;2)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 </a:t>
            </a: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裡面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= P[1] =  min(R-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i,P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]) = min(0-1,P[-1])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else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 = P[2] = 0</a:t>
            </a:r>
            <a:endParaRPr lang="en-US" altLang="zh-TW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//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找目前位置的前後是否一樣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如果一樣目前位置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++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，表示前後相同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T[ i+1+P[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==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T[ i-1-P[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(  T[ 2+1+0 ]  == T[ 2-1-0 ] 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]++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&gt; R    ( 2+1 &gt; 1 ) {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 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( C  = 2)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R=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i+P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 R = 2+1 = 3)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</a:p>
          <a:p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115616" y="1372680"/>
            <a:ext cx="0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377430" y="1372680"/>
            <a:ext cx="292807" cy="6495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2506" y="1886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C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86813" y="190083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323528" y="1367662"/>
            <a:ext cx="189145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8947" y="1900832"/>
            <a:ext cx="31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’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9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75586"/>
              </p:ext>
            </p:extLst>
          </p:nvPr>
        </p:nvGraphicFramePr>
        <p:xfrm>
          <a:off x="107504" y="188640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2924944"/>
            <a:ext cx="8712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=&gt;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=3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2*C -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(2*2-3) =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鏡像 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R 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(3&gt;3)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 </a:t>
            </a: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裡面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= P[1] =  min(R-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i,P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]) = min(0-1,P[-1])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else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 = P[3] = 0</a:t>
            </a:r>
            <a:endParaRPr lang="en-US" altLang="zh-TW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//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找目前位置的前後是否一樣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如果一樣目前位置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++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，表示前後相同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T[ i+1+P[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==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T[ i-1-P[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(  T[ 3+1+0 ]  == T[ 3-1-0 ] 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]++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&gt; R    ( 3+0 &gt; 3 ) {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 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( C  = 2)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R=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i+P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 R = 2+1 = 3)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</a:p>
          <a:p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115616" y="1372680"/>
            <a:ext cx="0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377430" y="1372680"/>
            <a:ext cx="292807" cy="6495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2506" y="1886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C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86813" y="190083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611560" y="1367662"/>
            <a:ext cx="189145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18727" y="1906249"/>
            <a:ext cx="31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’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15810"/>
              </p:ext>
            </p:extLst>
          </p:nvPr>
        </p:nvGraphicFramePr>
        <p:xfrm>
          <a:off x="107504" y="188640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2924944"/>
            <a:ext cx="8712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=&gt;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=4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2*C -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(2*2-4) =  0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鏡像 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R 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(3&gt;4)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 </a:t>
            </a: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裡面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= P[1] =  min(R-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i,P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]) = min(0-1,P[-1])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else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 = P[4] = 0</a:t>
            </a:r>
            <a:endParaRPr lang="en-US" altLang="zh-TW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//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找目前位置的前後是否一樣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如果一樣目前位置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++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，表示前後相同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T[ i+1+P[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==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T[ i-1-P[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(  T[ 4+1+3 ]  == T[ 4-1-3 ] 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]++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&gt; R    ( 4+3 &gt; 3 ) {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 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( C  = 4)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R=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i+P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 R = 4+3 = 7)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</a:p>
          <a:p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597529" y="1372680"/>
            <a:ext cx="0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407698" y="1358648"/>
            <a:ext cx="292807" cy="6495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37068" y="1878185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C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79650" y="190083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324154" y="1358648"/>
            <a:ext cx="189145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2678" y="1883091"/>
            <a:ext cx="31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’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53702"/>
              </p:ext>
            </p:extLst>
          </p:nvPr>
        </p:nvGraphicFramePr>
        <p:xfrm>
          <a:off x="107504" y="188640"/>
          <a:ext cx="8712960" cy="119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  <a:gridCol w="272280"/>
              </a:tblGrid>
              <a:tr h="398434">
                <a:tc>
                  <a:txBody>
                    <a:bodyPr/>
                    <a:lstStyle/>
                    <a:p>
                      <a:r>
                        <a:rPr lang="en-US" altLang="zh-TW" sz="700" dirty="0" err="1" smtClean="0"/>
                        <a:t>i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4</a:t>
                      </a:r>
                      <a:endParaRPr lang="zh-TW" altLang="en-US" sz="7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5</a:t>
                      </a:r>
                      <a:endParaRPr lang="zh-TW" altLang="en-US" sz="7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19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20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21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22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23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24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25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26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27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28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29</a:t>
                      </a:r>
                      <a:endParaRPr lang="zh-TW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00" dirty="0" smtClean="0"/>
                        <a:t>30</a:t>
                      </a:r>
                      <a:endParaRPr lang="zh-TW" altLang="en-US" sz="700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</a:tr>
              <a:tr h="39843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2924944"/>
            <a:ext cx="87129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=&gt;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=5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2*C -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(2*4-5) = 3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鏡像 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)</a:t>
            </a: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R &gt;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(7&gt;5)   (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 </a:t>
            </a: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裡面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= P[1] =  min(R-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i,P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i_mirror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]) = min(7-5,P[3]) = 0   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else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= P[4] = 0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// 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找目前位置的前後是否一樣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如果一樣目前位置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++</a:t>
            </a:r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，表示前後相同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 T[ i+1+P[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==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T[ i-1-P[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]   (  T[ 4+1+3 ]  == T[ 4-1-3 ] 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]++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P[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&gt; R    ( 5+0 &gt; 7 ) {</a:t>
            </a:r>
          </a:p>
          <a:p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 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( C  = 4)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R= 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i+P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TW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]  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 R = 4+3 = 7)</a:t>
            </a:r>
            <a:endParaRPr lang="en-US" altLang="zh-TW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}</a:t>
            </a:r>
          </a:p>
          <a:p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597529" y="1372680"/>
            <a:ext cx="0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407698" y="1358648"/>
            <a:ext cx="292807" cy="6495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437068" y="1878185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C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79650" y="190083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324154" y="1358648"/>
            <a:ext cx="189145" cy="5281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2678" y="1883091"/>
            <a:ext cx="31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’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8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1306</Words>
  <Application>Microsoft Office PowerPoint</Application>
  <PresentationFormat>如螢幕大小 (4:3)</PresentationFormat>
  <Paragraphs>604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Manacher’s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Manacher’s Algorithm</dc:title>
  <dc:creator>JASON.CC.CHIU 邱俊傑</dc:creator>
  <cp:lastModifiedBy>JASON.CC.CHIU 邱俊傑</cp:lastModifiedBy>
  <cp:revision>30</cp:revision>
  <dcterms:created xsi:type="dcterms:W3CDTF">2016-03-04T06:40:20Z</dcterms:created>
  <dcterms:modified xsi:type="dcterms:W3CDTF">2016-03-04T08:57:04Z</dcterms:modified>
</cp:coreProperties>
</file>