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336" y="-10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069660"/>
            <a:ext cx="7490735" cy="36547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5400000">
            <a:off x="2738645" y="2353194"/>
            <a:ext cx="945248" cy="4396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04758" y="1667761"/>
            <a:ext cx="282387" cy="234790"/>
          </a:xfrm>
          <a:prstGeom prst="triangle">
            <a:avLst>
              <a:gd name="adj" fmla="val 54498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88676" y="129471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 flipV="1">
            <a:off x="2898289" y="1476911"/>
            <a:ext cx="290387" cy="7008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9241C989-C446-4022-B1D6-BE372FCB4B17}"/>
              </a:ext>
            </a:extLst>
          </p:cNvPr>
          <p:cNvSpPr/>
          <p:nvPr/>
        </p:nvSpPr>
        <p:spPr>
          <a:xfrm rot="16200000">
            <a:off x="3589733" y="26364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4C1A2-2EC5-466A-BF33-9DE4C4BBAF61}"/>
              </a:ext>
            </a:extLst>
          </p:cNvPr>
          <p:cNvCxnSpPr>
            <a:cxnSpLocks/>
          </p:cNvCxnSpPr>
          <p:nvPr/>
        </p:nvCxnSpPr>
        <p:spPr>
          <a:xfrm flipV="1">
            <a:off x="3711547" y="2480368"/>
            <a:ext cx="4145" cy="3567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6BD525-82EB-4837-B112-2FB548EC0625}"/>
              </a:ext>
            </a:extLst>
          </p:cNvPr>
          <p:cNvSpPr/>
          <p:nvPr/>
        </p:nvSpPr>
        <p:spPr>
          <a:xfrm>
            <a:off x="3368702" y="210406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4EA3F6E2-EF59-4697-A044-C3CF0E50C0DB}"/>
              </a:ext>
            </a:extLst>
          </p:cNvPr>
          <p:cNvSpPr/>
          <p:nvPr/>
        </p:nvSpPr>
        <p:spPr>
          <a:xfrm rot="2951580">
            <a:off x="4155346" y="32052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DD3681-EA0C-4CFC-ACB8-127AF46BFF7C}"/>
              </a:ext>
            </a:extLst>
          </p:cNvPr>
          <p:cNvCxnSpPr>
            <a:cxnSpLocks/>
          </p:cNvCxnSpPr>
          <p:nvPr/>
        </p:nvCxnSpPr>
        <p:spPr>
          <a:xfrm>
            <a:off x="4184054" y="3190030"/>
            <a:ext cx="259852" cy="345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7AF1E458-09B0-4AFA-A202-744F87B8568E}"/>
              </a:ext>
            </a:extLst>
          </p:cNvPr>
          <p:cNvSpPr/>
          <p:nvPr/>
        </p:nvSpPr>
        <p:spPr>
          <a:xfrm>
            <a:off x="4347966" y="354085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732F6920-6601-45BC-8A32-3F12C00A255E}"/>
              </a:ext>
            </a:extLst>
          </p:cNvPr>
          <p:cNvSpPr/>
          <p:nvPr/>
        </p:nvSpPr>
        <p:spPr>
          <a:xfrm>
            <a:off x="5131187" y="1766989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8DC429D3-EBAA-47AF-B299-CD3EA40227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7994" y="2083431"/>
            <a:ext cx="1010651" cy="6881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F0D13FA-5D42-4C5A-AD09-B61BDAB3EB36}"/>
              </a:ext>
            </a:extLst>
          </p:cNvPr>
          <p:cNvSpPr txBox="1"/>
          <p:nvPr/>
        </p:nvSpPr>
        <p:spPr>
          <a:xfrm>
            <a:off x="7089659" y="19908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53096473-30DB-4BE6-91BE-89DECAA600D7}"/>
              </a:ext>
            </a:extLst>
          </p:cNvPr>
          <p:cNvSpPr/>
          <p:nvPr/>
        </p:nvSpPr>
        <p:spPr>
          <a:xfrm rot="16200000">
            <a:off x="6800487" y="26659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434FD74E-2474-486A-9636-7A5AE620FEB7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6259595" y="1793134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6955A6C8-70BD-4E80-B78B-B65ACEC81BC0}"/>
              </a:ext>
            </a:extLst>
          </p:cNvPr>
          <p:cNvSpPr/>
          <p:nvPr/>
        </p:nvSpPr>
        <p:spPr>
          <a:xfrm>
            <a:off x="6692511" y="161975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795338-AD2F-41A4-872B-3711FC8F598B}"/>
              </a:ext>
            </a:extLst>
          </p:cNvPr>
          <p:cNvSpPr txBox="1"/>
          <p:nvPr/>
        </p:nvSpPr>
        <p:spPr>
          <a:xfrm>
            <a:off x="6510571" y="18381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D6D607-6B32-4DC5-ADB6-3996B41CEDE9}"/>
              </a:ext>
            </a:extLst>
          </p:cNvPr>
          <p:cNvSpPr txBox="1"/>
          <p:nvPr/>
        </p:nvSpPr>
        <p:spPr>
          <a:xfrm>
            <a:off x="4742415" y="17331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DC1AB4A1-9051-433F-8180-90007269A8F7}"/>
              </a:ext>
            </a:extLst>
          </p:cNvPr>
          <p:cNvSpPr/>
          <p:nvPr/>
        </p:nvSpPr>
        <p:spPr>
          <a:xfrm>
            <a:off x="6286644" y="182220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9FD0DE2F-C14A-461A-A5B1-118DB4CE41D1}"/>
              </a:ext>
            </a:extLst>
          </p:cNvPr>
          <p:cNvCxnSpPr>
            <a:cxnSpLocks/>
            <a:stCxn id="87" idx="3"/>
            <a:endCxn id="89" idx="2"/>
          </p:cNvCxnSpPr>
          <p:nvPr/>
        </p:nvCxnSpPr>
        <p:spPr>
          <a:xfrm rot="5400000" flipH="1" flipV="1">
            <a:off x="6648488" y="2236538"/>
            <a:ext cx="668139" cy="1280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Winson Heng Yong Seng</cp:lastModifiedBy>
  <cp:revision>87</cp:revision>
  <dcterms:created xsi:type="dcterms:W3CDTF">2016-07-22T14:33:02Z</dcterms:created>
  <dcterms:modified xsi:type="dcterms:W3CDTF">2018-10-17T04:43:04Z</dcterms:modified>
</cp:coreProperties>
</file>