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606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5400000">
            <a:off x="3436063" y="2595635"/>
            <a:ext cx="453787" cy="5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24730" y="2136919"/>
            <a:ext cx="282387" cy="234790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88676" y="177252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 flipV="1">
            <a:off x="2898289" y="1954721"/>
            <a:ext cx="290387" cy="2230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9241C989-C446-4022-B1D6-BE372FCB4B17}"/>
              </a:ext>
            </a:extLst>
          </p:cNvPr>
          <p:cNvSpPr/>
          <p:nvPr/>
        </p:nvSpPr>
        <p:spPr>
          <a:xfrm rot="19275448">
            <a:off x="4018543" y="26719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4C1A2-2EC5-466A-BF33-9DE4C4BBAF61}"/>
              </a:ext>
            </a:extLst>
          </p:cNvPr>
          <p:cNvCxnSpPr>
            <a:cxnSpLocks/>
          </p:cNvCxnSpPr>
          <p:nvPr/>
        </p:nvCxnSpPr>
        <p:spPr>
          <a:xfrm flipV="1">
            <a:off x="4067285" y="2543335"/>
            <a:ext cx="330451" cy="28675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6BD525-82EB-4837-B112-2FB548EC0625}"/>
              </a:ext>
            </a:extLst>
          </p:cNvPr>
          <p:cNvSpPr/>
          <p:nvPr/>
        </p:nvSpPr>
        <p:spPr>
          <a:xfrm>
            <a:off x="4397736" y="216286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4EA3F6E2-EF59-4697-A044-C3CF0E50C0DB}"/>
              </a:ext>
            </a:extLst>
          </p:cNvPr>
          <p:cNvSpPr/>
          <p:nvPr/>
        </p:nvSpPr>
        <p:spPr>
          <a:xfrm rot="2951580">
            <a:off x="4155346" y="32052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DD3681-EA0C-4CFC-ACB8-127AF46BFF7C}"/>
              </a:ext>
            </a:extLst>
          </p:cNvPr>
          <p:cNvCxnSpPr>
            <a:cxnSpLocks/>
          </p:cNvCxnSpPr>
          <p:nvPr/>
        </p:nvCxnSpPr>
        <p:spPr>
          <a:xfrm>
            <a:off x="4184054" y="3190030"/>
            <a:ext cx="259852" cy="345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7AF1E458-09B0-4AFA-A202-744F87B8568E}"/>
              </a:ext>
            </a:extLst>
          </p:cNvPr>
          <p:cNvSpPr/>
          <p:nvPr/>
        </p:nvSpPr>
        <p:spPr>
          <a:xfrm>
            <a:off x="4347966" y="354085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Winson Heng Yong Seng</cp:lastModifiedBy>
  <cp:revision>86</cp:revision>
  <dcterms:created xsi:type="dcterms:W3CDTF">2016-07-22T14:33:02Z</dcterms:created>
  <dcterms:modified xsi:type="dcterms:W3CDTF">2018-10-17T04:04:36Z</dcterms:modified>
</cp:coreProperties>
</file>