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EBCA"/>
          </a:solidFill>
        </a:fill>
      </a:tcStyle>
    </a:wholeTbl>
    <a:band2H>
      <a:tcTxStyle b="def" i="def"/>
      <a:tcStyle>
        <a:tcBdr/>
        <a:fill>
          <a:solidFill>
            <a:srgbClr val="F0F5E7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ACA"/>
          </a:solidFill>
        </a:fill>
      </a:tcStyle>
    </a:wholeTbl>
    <a:band2H>
      <a:tcTxStyle b="def" i="def"/>
      <a:tcStyle>
        <a:tcBdr/>
        <a:fill>
          <a:solidFill>
            <a:srgbClr val="FAF5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E4D4"/>
          </a:solidFill>
        </a:fill>
      </a:tcStyle>
    </a:wholeTbl>
    <a:band2H>
      <a:tcTxStyle b="def" i="def"/>
      <a:tcStyle>
        <a:tcBdr/>
        <a:fill>
          <a:solidFill>
            <a:srgbClr val="F0F2EB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大標題文字"/>
          <p:cNvSpPr txBox="1"/>
          <p:nvPr>
            <p:ph type="title"/>
          </p:nvPr>
        </p:nvSpPr>
        <p:spPr>
          <a:xfrm>
            <a:off x="0" y="2157319"/>
            <a:ext cx="8915400" cy="8778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14" name="內文層級一…"/>
          <p:cNvSpPr txBox="1"/>
          <p:nvPr>
            <p:ph type="body" idx="1"/>
          </p:nvPr>
        </p:nvSpPr>
        <p:spPr>
          <a:xfrm>
            <a:off x="914400" y="3034552"/>
            <a:ext cx="8001000" cy="3823448"/>
          </a:xfrm>
          <a:prstGeom prst="rect">
            <a:avLst/>
          </a:prstGeom>
          <a:solidFill>
            <a:srgbClr val="E4E6DE"/>
          </a:solidFill>
        </p:spPr>
        <p:txBody>
          <a:bodyPr lIns="91439" tIns="91439" rIns="91439" bIns="91439">
            <a:normAutofit fontScale="100000" lnSpcReduction="0"/>
          </a:bodyPr>
          <a:lstStyle>
            <a:lvl1pPr marL="0" indent="0">
              <a:buClrTx/>
              <a:buSzTx/>
              <a:buNone/>
              <a:defRPr sz="1800"/>
            </a:lvl1pPr>
            <a:lvl2pPr marL="0" indent="457200">
              <a:buClrTx/>
              <a:buSzTx/>
              <a:buNone/>
              <a:defRPr sz="1800"/>
            </a:lvl2pPr>
            <a:lvl3pPr marL="0" indent="914400">
              <a:buClrTx/>
              <a:buSzTx/>
              <a:buNone/>
              <a:defRPr sz="1800"/>
            </a:lvl3pPr>
            <a:lvl4pPr marL="0" indent="1371600">
              <a:buClrTx/>
              <a:buSzTx/>
              <a:buNone/>
              <a:defRPr sz="1800"/>
            </a:lvl4pPr>
            <a:lvl5pPr marL="0" indent="1828800">
              <a:buClrTx/>
              <a:buSzTx/>
              <a:buNone/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大標題文字"/>
          <p:cNvSpPr txBox="1"/>
          <p:nvPr>
            <p:ph type="title"/>
          </p:nvPr>
        </p:nvSpPr>
        <p:spPr>
          <a:xfrm>
            <a:off x="0" y="1124711"/>
            <a:ext cx="8915400" cy="914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101" name="Picture Placeholder 2"/>
          <p:cNvSpPr/>
          <p:nvPr>
            <p:ph type="pic" sz="half" idx="13"/>
          </p:nvPr>
        </p:nvSpPr>
        <p:spPr>
          <a:xfrm>
            <a:off x="5487987" y="2048255"/>
            <a:ext cx="3427413" cy="420624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2" name="內文層級一…"/>
          <p:cNvSpPr txBox="1"/>
          <p:nvPr>
            <p:ph type="body" sz="half" idx="1"/>
          </p:nvPr>
        </p:nvSpPr>
        <p:spPr>
          <a:xfrm>
            <a:off x="914400" y="2039111"/>
            <a:ext cx="4572000" cy="4224530"/>
          </a:xfrm>
          <a:prstGeom prst="rect">
            <a:avLst/>
          </a:prstGeom>
          <a:solidFill>
            <a:srgbClr val="E4E6DE"/>
          </a:solidFill>
        </p:spPr>
        <p:txBody>
          <a:bodyPr lIns="274320" tIns="274320" rIns="274320" bIns="274320">
            <a:normAutofit fontScale="100000" lnSpcReduction="0"/>
          </a:bodyPr>
          <a:lstStyle>
            <a:lvl1pPr marL="0" indent="0">
              <a:buClrTx/>
              <a:buSzTx/>
              <a:buNone/>
              <a:defRPr sz="1800"/>
            </a:lvl1pPr>
            <a:lvl2pPr marL="0" indent="457200">
              <a:buClrTx/>
              <a:buSzTx/>
              <a:buNone/>
              <a:defRPr sz="1800"/>
            </a:lvl2pPr>
            <a:lvl3pPr marL="0" indent="914400">
              <a:buClrTx/>
              <a:buSzTx/>
              <a:buNone/>
              <a:defRPr sz="1800"/>
            </a:lvl3pPr>
            <a:lvl4pPr marL="0" indent="1371600">
              <a:buClrTx/>
              <a:buSzTx/>
              <a:buNone/>
              <a:defRPr sz="1800"/>
            </a:lvl4pPr>
            <a:lvl5pPr marL="0" indent="1828800">
              <a:buClrTx/>
              <a:buSzTx/>
              <a:buNone/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上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大標題文字"/>
          <p:cNvSpPr txBox="1"/>
          <p:nvPr>
            <p:ph type="title"/>
          </p:nvPr>
        </p:nvSpPr>
        <p:spPr>
          <a:xfrm>
            <a:off x="0" y="4114800"/>
            <a:ext cx="8915400" cy="877825"/>
          </a:xfrm>
          <a:prstGeom prst="rect">
            <a:avLst/>
          </a:prstGeom>
        </p:spPr>
        <p:txBody>
          <a:bodyPr lIns="137160" tIns="137160" rIns="137160" bIns="137160" anchor="b"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大標題文字</a:t>
            </a:r>
          </a:p>
        </p:txBody>
      </p:sp>
      <p:sp>
        <p:nvSpPr>
          <p:cNvPr id="111" name="內文層級一…"/>
          <p:cNvSpPr txBox="1"/>
          <p:nvPr>
            <p:ph type="body" sz="half" idx="1"/>
          </p:nvPr>
        </p:nvSpPr>
        <p:spPr>
          <a:xfrm>
            <a:off x="914400" y="5002305"/>
            <a:ext cx="8001000" cy="1855696"/>
          </a:xfrm>
          <a:prstGeom prst="rect">
            <a:avLst/>
          </a:prstGeom>
          <a:solidFill>
            <a:srgbClr val="E4E6DE"/>
          </a:solidFill>
        </p:spPr>
        <p:txBody>
          <a:bodyPr lIns="137160" tIns="137160" rIns="137160" bIns="137160">
            <a:normAutofit fontScale="100000" lnSpcReduction="0"/>
          </a:bodyPr>
          <a:lstStyle>
            <a:lvl1pPr marL="0" indent="0">
              <a:spcBef>
                <a:spcPts val="300"/>
              </a:spcBef>
              <a:buClrTx/>
              <a:buSzTx/>
              <a:buNone/>
              <a:defRPr sz="1600"/>
            </a:lvl1pPr>
            <a:lvl2pPr marL="0" indent="457200">
              <a:spcBef>
                <a:spcPts val="300"/>
              </a:spcBef>
              <a:buClrTx/>
              <a:buSzTx/>
              <a:buNone/>
              <a:defRPr sz="1600"/>
            </a:lvl2pPr>
            <a:lvl3pPr marL="0" indent="914400">
              <a:spcBef>
                <a:spcPts val="300"/>
              </a:spcBef>
              <a:buClrTx/>
              <a:buSzTx/>
              <a:buNone/>
              <a:defRPr sz="1600"/>
            </a:lvl3pPr>
            <a:lvl4pPr marL="0" indent="1371600">
              <a:spcBef>
                <a:spcPts val="300"/>
              </a:spcBef>
              <a:buClrTx/>
              <a:buSzTx/>
              <a:buNone/>
              <a:defRPr sz="1600"/>
            </a:lvl4pPr>
            <a:lvl5pPr marL="0" indent="1828800">
              <a:spcBef>
                <a:spcPts val="300"/>
              </a:spcBef>
              <a:buClrTx/>
              <a:buSzTx/>
              <a:buNone/>
              <a:defRPr sz="16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2" name="Picture Placeholder 8"/>
          <p:cNvSpPr/>
          <p:nvPr>
            <p:ph type="pic" sz="half" idx="13"/>
          </p:nvPr>
        </p:nvSpPr>
        <p:spPr>
          <a:xfrm>
            <a:off x="927100" y="1129552"/>
            <a:ext cx="7988300" cy="2980945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13" name="幻燈片編號"/>
          <p:cNvSpPr txBox="1"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 張含標題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大標題文字"/>
          <p:cNvSpPr txBox="1"/>
          <p:nvPr>
            <p:ph type="title"/>
          </p:nvPr>
        </p:nvSpPr>
        <p:spPr>
          <a:xfrm>
            <a:off x="0" y="4114800"/>
            <a:ext cx="8915400" cy="877825"/>
          </a:xfrm>
          <a:prstGeom prst="rect">
            <a:avLst/>
          </a:prstGeom>
        </p:spPr>
        <p:txBody>
          <a:bodyPr lIns="137160" tIns="137160" rIns="137160" bIns="137160" anchor="b"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大標題文字</a:t>
            </a:r>
          </a:p>
        </p:txBody>
      </p:sp>
      <p:sp>
        <p:nvSpPr>
          <p:cNvPr id="121" name="內文層級一…"/>
          <p:cNvSpPr txBox="1"/>
          <p:nvPr>
            <p:ph type="body" sz="half" idx="1"/>
          </p:nvPr>
        </p:nvSpPr>
        <p:spPr>
          <a:xfrm>
            <a:off x="914400" y="5002305"/>
            <a:ext cx="8001000" cy="1855696"/>
          </a:xfrm>
          <a:prstGeom prst="rect">
            <a:avLst/>
          </a:prstGeom>
          <a:solidFill>
            <a:srgbClr val="E4E6DE"/>
          </a:solidFill>
        </p:spPr>
        <p:txBody>
          <a:bodyPr lIns="137160" tIns="137160" rIns="137160" bIns="137160">
            <a:normAutofit fontScale="100000" lnSpcReduction="0"/>
          </a:bodyPr>
          <a:lstStyle>
            <a:lvl1pPr marL="0" indent="0">
              <a:spcBef>
                <a:spcPts val="300"/>
              </a:spcBef>
              <a:buClrTx/>
              <a:buSzTx/>
              <a:buNone/>
              <a:defRPr sz="1600"/>
            </a:lvl1pPr>
            <a:lvl2pPr marL="0" indent="457200">
              <a:spcBef>
                <a:spcPts val="300"/>
              </a:spcBef>
              <a:buClrTx/>
              <a:buSzTx/>
              <a:buNone/>
              <a:defRPr sz="1600"/>
            </a:lvl2pPr>
            <a:lvl3pPr marL="0" indent="914400">
              <a:spcBef>
                <a:spcPts val="300"/>
              </a:spcBef>
              <a:buClrTx/>
              <a:buSzTx/>
              <a:buNone/>
              <a:defRPr sz="1600"/>
            </a:lvl3pPr>
            <a:lvl4pPr marL="0" indent="1371600">
              <a:spcBef>
                <a:spcPts val="300"/>
              </a:spcBef>
              <a:buClrTx/>
              <a:buSzTx/>
              <a:buNone/>
              <a:defRPr sz="1600"/>
            </a:lvl4pPr>
            <a:lvl5pPr marL="0" indent="1828800">
              <a:spcBef>
                <a:spcPts val="300"/>
              </a:spcBef>
              <a:buClrTx/>
              <a:buSzTx/>
              <a:buNone/>
              <a:defRPr sz="16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2" name="Picture Placeholder 8"/>
          <p:cNvSpPr/>
          <p:nvPr>
            <p:ph type="pic" sz="quarter" idx="13"/>
          </p:nvPr>
        </p:nvSpPr>
        <p:spPr>
          <a:xfrm>
            <a:off x="927100" y="1129552"/>
            <a:ext cx="3986785" cy="2980945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23" name="Picture Placeholder 8"/>
          <p:cNvSpPr/>
          <p:nvPr>
            <p:ph type="pic" sz="quarter" idx="14"/>
          </p:nvPr>
        </p:nvSpPr>
        <p:spPr>
          <a:xfrm>
            <a:off x="4928615" y="1129552"/>
            <a:ext cx="3986785" cy="2980945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24" name="幻燈片編號"/>
          <p:cNvSpPr txBox="1"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張含標題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大標題文字"/>
          <p:cNvSpPr txBox="1"/>
          <p:nvPr>
            <p:ph type="title"/>
          </p:nvPr>
        </p:nvSpPr>
        <p:spPr>
          <a:xfrm>
            <a:off x="0" y="4114800"/>
            <a:ext cx="8915400" cy="877825"/>
          </a:xfrm>
          <a:prstGeom prst="rect">
            <a:avLst/>
          </a:prstGeom>
        </p:spPr>
        <p:txBody>
          <a:bodyPr lIns="137160" tIns="137160" rIns="137160" bIns="137160" anchor="b"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大標題文字</a:t>
            </a:r>
          </a:p>
        </p:txBody>
      </p:sp>
      <p:sp>
        <p:nvSpPr>
          <p:cNvPr id="132" name="內文層級一…"/>
          <p:cNvSpPr txBox="1"/>
          <p:nvPr>
            <p:ph type="body" sz="half" idx="1"/>
          </p:nvPr>
        </p:nvSpPr>
        <p:spPr>
          <a:xfrm>
            <a:off x="914400" y="5002305"/>
            <a:ext cx="8001000" cy="1855696"/>
          </a:xfrm>
          <a:prstGeom prst="rect">
            <a:avLst/>
          </a:prstGeom>
          <a:solidFill>
            <a:srgbClr val="E4E6DE"/>
          </a:solidFill>
        </p:spPr>
        <p:txBody>
          <a:bodyPr lIns="137160" tIns="137160" rIns="137160" bIns="137160">
            <a:normAutofit fontScale="100000" lnSpcReduction="0"/>
          </a:bodyPr>
          <a:lstStyle>
            <a:lvl1pPr marL="0" indent="0">
              <a:spcBef>
                <a:spcPts val="300"/>
              </a:spcBef>
              <a:buClrTx/>
              <a:buSzTx/>
              <a:buNone/>
              <a:defRPr sz="1600"/>
            </a:lvl1pPr>
            <a:lvl2pPr marL="0" indent="457200">
              <a:spcBef>
                <a:spcPts val="300"/>
              </a:spcBef>
              <a:buClrTx/>
              <a:buSzTx/>
              <a:buNone/>
              <a:defRPr sz="1600"/>
            </a:lvl2pPr>
            <a:lvl3pPr marL="0" indent="914400">
              <a:spcBef>
                <a:spcPts val="300"/>
              </a:spcBef>
              <a:buClrTx/>
              <a:buSzTx/>
              <a:buNone/>
              <a:defRPr sz="1600"/>
            </a:lvl3pPr>
            <a:lvl4pPr marL="0" indent="1371600">
              <a:spcBef>
                <a:spcPts val="300"/>
              </a:spcBef>
              <a:buClrTx/>
              <a:buSzTx/>
              <a:buNone/>
              <a:defRPr sz="1600"/>
            </a:lvl4pPr>
            <a:lvl5pPr marL="0" indent="1828800">
              <a:spcBef>
                <a:spcPts val="300"/>
              </a:spcBef>
              <a:buClrTx/>
              <a:buSzTx/>
              <a:buNone/>
              <a:defRPr sz="16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3" name="Picture Placeholder 8"/>
          <p:cNvSpPr/>
          <p:nvPr>
            <p:ph type="pic" sz="half" idx="13"/>
          </p:nvPr>
        </p:nvSpPr>
        <p:spPr>
          <a:xfrm>
            <a:off x="927100" y="1129552"/>
            <a:ext cx="6601969" cy="2980945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34" name="Picture Placeholder 8"/>
          <p:cNvSpPr/>
          <p:nvPr>
            <p:ph type="pic" sz="quarter" idx="14"/>
          </p:nvPr>
        </p:nvSpPr>
        <p:spPr>
          <a:xfrm>
            <a:off x="7543800" y="1129552"/>
            <a:ext cx="1371600" cy="1481329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35" name="Picture Placeholder 8"/>
          <p:cNvSpPr/>
          <p:nvPr>
            <p:ph type="pic" sz="quarter" idx="15"/>
          </p:nvPr>
        </p:nvSpPr>
        <p:spPr>
          <a:xfrm>
            <a:off x="7543800" y="2629168"/>
            <a:ext cx="1371600" cy="1481329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36" name="幻燈片編號"/>
          <p:cNvSpPr txBox="1"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大標題文字"/>
          <p:cNvSpPr txBox="1"/>
          <p:nvPr>
            <p:ph type="title"/>
          </p:nvPr>
        </p:nvSpPr>
        <p:spPr>
          <a:xfrm>
            <a:off x="0" y="1123950"/>
            <a:ext cx="8913814" cy="914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144" name="內文層級一…"/>
          <p:cNvSpPr txBox="1"/>
          <p:nvPr>
            <p:ph type="body" idx="1"/>
          </p:nvPr>
        </p:nvSpPr>
        <p:spPr>
          <a:xfrm>
            <a:off x="1114425" y="2595563"/>
            <a:ext cx="7610475" cy="36703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大標題文字"/>
          <p:cNvSpPr txBox="1"/>
          <p:nvPr>
            <p:ph type="title"/>
          </p:nvPr>
        </p:nvSpPr>
        <p:spPr>
          <a:xfrm>
            <a:off x="7987552" y="1129554"/>
            <a:ext cx="914401" cy="5533279"/>
          </a:xfrm>
          <a:prstGeom prst="rect">
            <a:avLst/>
          </a:prstGeom>
        </p:spPr>
        <p:txBody>
          <a:bodyPr lIns="274320" tIns="274320" rIns="274320" bIns="27432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153" name="內文層級一…"/>
          <p:cNvSpPr txBox="1"/>
          <p:nvPr>
            <p:ph type="body" idx="1"/>
          </p:nvPr>
        </p:nvSpPr>
        <p:spPr>
          <a:xfrm>
            <a:off x="1117600" y="1734671"/>
            <a:ext cx="6426200" cy="454230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大標題文字"/>
          <p:cNvSpPr txBox="1"/>
          <p:nvPr>
            <p:ph type="title"/>
          </p:nvPr>
        </p:nvSpPr>
        <p:spPr>
          <a:xfrm>
            <a:off x="0" y="1123950"/>
            <a:ext cx="8913814" cy="914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23" name="內文層級一…"/>
          <p:cNvSpPr txBox="1"/>
          <p:nvPr>
            <p:ph type="body" idx="1"/>
          </p:nvPr>
        </p:nvSpPr>
        <p:spPr>
          <a:xfrm>
            <a:off x="1114425" y="2595563"/>
            <a:ext cx="7610475" cy="36703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投影片含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大標題文字"/>
          <p:cNvSpPr txBox="1"/>
          <p:nvPr>
            <p:ph type="title"/>
          </p:nvPr>
        </p:nvSpPr>
        <p:spPr>
          <a:xfrm>
            <a:off x="0" y="5025435"/>
            <a:ext cx="8915400" cy="914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2" name="內文層級一…"/>
          <p:cNvSpPr txBox="1"/>
          <p:nvPr>
            <p:ph type="body" sz="quarter" idx="1"/>
          </p:nvPr>
        </p:nvSpPr>
        <p:spPr>
          <a:xfrm>
            <a:off x="914400" y="5943600"/>
            <a:ext cx="8001000" cy="914400"/>
          </a:xfrm>
          <a:prstGeom prst="rect">
            <a:avLst/>
          </a:prstGeom>
          <a:solidFill>
            <a:srgbClr val="E4E6DE"/>
          </a:solidFill>
        </p:spPr>
        <p:txBody>
          <a:bodyPr lIns="91439" tIns="91439" rIns="91439" bIns="91439">
            <a:normAutofit fontScale="100000" lnSpcReduction="0"/>
          </a:bodyPr>
          <a:lstStyle>
            <a:lvl1pPr marL="0" indent="0">
              <a:spcBef>
                <a:spcPts val="300"/>
              </a:spcBef>
              <a:buClrTx/>
              <a:buSzTx/>
              <a:buNone/>
              <a:defRPr sz="1800"/>
            </a:lvl1pPr>
            <a:lvl2pPr marL="0" indent="457200">
              <a:spcBef>
                <a:spcPts val="300"/>
              </a:spcBef>
              <a:buClrTx/>
              <a:buSzTx/>
              <a:buNone/>
              <a:defRPr sz="1800"/>
            </a:lvl2pPr>
            <a:lvl3pPr marL="0" indent="914400">
              <a:spcBef>
                <a:spcPts val="300"/>
              </a:spcBef>
              <a:buClrTx/>
              <a:buSzTx/>
              <a:buNone/>
              <a:defRPr sz="1800"/>
            </a:lvl3pPr>
            <a:lvl4pPr marL="0" indent="1371600">
              <a:spcBef>
                <a:spcPts val="300"/>
              </a:spcBef>
              <a:buClrTx/>
              <a:buSzTx/>
              <a:buNone/>
              <a:defRPr sz="1800"/>
            </a:lvl4pPr>
            <a:lvl5pPr marL="0" indent="1828800">
              <a:spcBef>
                <a:spcPts val="300"/>
              </a:spcBef>
              <a:buClrTx/>
              <a:buSzTx/>
              <a:buNone/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3" name="Picture Placeholder 8"/>
          <p:cNvSpPr/>
          <p:nvPr>
            <p:ph type="pic" idx="13"/>
          </p:nvPr>
        </p:nvSpPr>
        <p:spPr>
          <a:xfrm>
            <a:off x="927100" y="1129552"/>
            <a:ext cx="7988300" cy="38862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4" name="幻燈片編號"/>
          <p:cNvSpPr txBox="1"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大標題文字"/>
          <p:cNvSpPr txBox="1"/>
          <p:nvPr>
            <p:ph type="title"/>
          </p:nvPr>
        </p:nvSpPr>
        <p:spPr>
          <a:xfrm>
            <a:off x="0" y="3200399"/>
            <a:ext cx="8915400" cy="22860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42" name="內文層級一…"/>
          <p:cNvSpPr txBox="1"/>
          <p:nvPr>
            <p:ph type="body" sz="quarter" idx="1"/>
          </p:nvPr>
        </p:nvSpPr>
        <p:spPr>
          <a:xfrm>
            <a:off x="914400" y="5484607"/>
            <a:ext cx="8001000" cy="777241"/>
          </a:xfrm>
          <a:prstGeom prst="rect">
            <a:avLst/>
          </a:prstGeom>
          <a:solidFill>
            <a:srgbClr val="E4E6DE"/>
          </a:solidFill>
        </p:spPr>
        <p:txBody>
          <a:bodyPr lIns="91439" tIns="91439" rIns="91439" bIns="91439" anchor="ctr">
            <a:normAutofit fontScale="100000" lnSpcReduction="0"/>
          </a:bodyPr>
          <a:lstStyle>
            <a:lvl1pPr marL="0" indent="0">
              <a:spcBef>
                <a:spcPts val="300"/>
              </a:spcBef>
              <a:buClrTx/>
              <a:buSzTx/>
              <a:buNone/>
              <a:defRPr sz="1800"/>
            </a:lvl1pPr>
            <a:lvl2pPr marL="0" indent="457200">
              <a:spcBef>
                <a:spcPts val="300"/>
              </a:spcBef>
              <a:buClrTx/>
              <a:buSzTx/>
              <a:buNone/>
              <a:defRPr sz="1800"/>
            </a:lvl2pPr>
            <a:lvl3pPr marL="0" indent="914400">
              <a:spcBef>
                <a:spcPts val="300"/>
              </a:spcBef>
              <a:buClrTx/>
              <a:buSzTx/>
              <a:buNone/>
              <a:defRPr sz="1800"/>
            </a:lvl3pPr>
            <a:lvl4pPr marL="0" indent="1371600">
              <a:spcBef>
                <a:spcPts val="300"/>
              </a:spcBef>
              <a:buClrTx/>
              <a:buSzTx/>
              <a:buNone/>
              <a:defRPr sz="1800"/>
            </a:lvl4pPr>
            <a:lvl5pPr marL="0" indent="1828800">
              <a:spcBef>
                <a:spcPts val="300"/>
              </a:spcBef>
              <a:buClrTx/>
              <a:buSzTx/>
              <a:buNone/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大標題文字"/>
          <p:cNvSpPr txBox="1"/>
          <p:nvPr>
            <p:ph type="title"/>
          </p:nvPr>
        </p:nvSpPr>
        <p:spPr>
          <a:xfrm>
            <a:off x="0" y="1123950"/>
            <a:ext cx="8913814" cy="914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51" name="內文層級一…"/>
          <p:cNvSpPr txBox="1"/>
          <p:nvPr>
            <p:ph type="body" sz="half" idx="1"/>
          </p:nvPr>
        </p:nvSpPr>
        <p:spPr>
          <a:xfrm>
            <a:off x="1117600" y="2595563"/>
            <a:ext cx="3566160" cy="36814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800"/>
            </a:lvl1pPr>
            <a:lvl2pPr marL="685800" indent="-336550">
              <a:defRPr sz="1800"/>
            </a:lvl2pPr>
            <a:lvl3pPr marL="1035050" indent="-349250">
              <a:defRPr sz="1800"/>
            </a:lvl3pPr>
            <a:lvl4pPr marL="1371600" indent="-336550">
              <a:defRPr sz="1800"/>
            </a:lvl4pPr>
            <a:lvl5pPr marL="1720850" indent="-349250"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traight Connector 10"/>
          <p:cNvSpPr/>
          <p:nvPr/>
        </p:nvSpPr>
        <p:spPr>
          <a:xfrm>
            <a:off x="1211262" y="2905125"/>
            <a:ext cx="3384552" cy="1589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0" name="Straight Connector 11"/>
          <p:cNvSpPr/>
          <p:nvPr/>
        </p:nvSpPr>
        <p:spPr>
          <a:xfrm>
            <a:off x="5238750" y="2905125"/>
            <a:ext cx="3382963" cy="1589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1" name="Straight Connector 12"/>
          <p:cNvSpPr/>
          <p:nvPr/>
        </p:nvSpPr>
        <p:spPr>
          <a:xfrm>
            <a:off x="1211262" y="2905125"/>
            <a:ext cx="3384552" cy="1589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2" name="Straight Connector 13"/>
          <p:cNvSpPr/>
          <p:nvPr/>
        </p:nvSpPr>
        <p:spPr>
          <a:xfrm>
            <a:off x="5238750" y="2905125"/>
            <a:ext cx="3382963" cy="1589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3" name="Straight Connector 14"/>
          <p:cNvSpPr/>
          <p:nvPr/>
        </p:nvSpPr>
        <p:spPr>
          <a:xfrm>
            <a:off x="1211262" y="2905125"/>
            <a:ext cx="3384552" cy="1589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4" name="Straight Connector 15"/>
          <p:cNvSpPr/>
          <p:nvPr/>
        </p:nvSpPr>
        <p:spPr>
          <a:xfrm>
            <a:off x="5238750" y="2905125"/>
            <a:ext cx="3382963" cy="1589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5" name="大標題文字"/>
          <p:cNvSpPr txBox="1"/>
          <p:nvPr>
            <p:ph type="title"/>
          </p:nvPr>
        </p:nvSpPr>
        <p:spPr>
          <a:xfrm>
            <a:off x="0" y="1123950"/>
            <a:ext cx="8913814" cy="914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66" name="內文層級一…"/>
          <p:cNvSpPr txBox="1"/>
          <p:nvPr>
            <p:ph type="body" sz="quarter" idx="1"/>
          </p:nvPr>
        </p:nvSpPr>
        <p:spPr>
          <a:xfrm>
            <a:off x="1120587" y="2017713"/>
            <a:ext cx="3566161" cy="8778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7" name="Text Placeholder 4"/>
          <p:cNvSpPr/>
          <p:nvPr>
            <p:ph type="body" sz="quarter" idx="13"/>
          </p:nvPr>
        </p:nvSpPr>
        <p:spPr>
          <a:xfrm>
            <a:off x="5147533" y="2017713"/>
            <a:ext cx="3566160" cy="8778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buClrTx/>
              <a:buSzTx/>
              <a:buNone/>
              <a:defRPr sz="2400"/>
            </a:pPr>
          </a:p>
        </p:txBody>
      </p:sp>
      <p:sp>
        <p:nvSpPr>
          <p:cNvPr id="6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大標題文字"/>
          <p:cNvSpPr txBox="1"/>
          <p:nvPr>
            <p:ph type="title"/>
          </p:nvPr>
        </p:nvSpPr>
        <p:spPr>
          <a:xfrm>
            <a:off x="0" y="1123950"/>
            <a:ext cx="8913814" cy="914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7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大標題文字"/>
          <p:cNvSpPr txBox="1"/>
          <p:nvPr>
            <p:ph type="title"/>
          </p:nvPr>
        </p:nvSpPr>
        <p:spPr>
          <a:xfrm>
            <a:off x="0" y="1124711"/>
            <a:ext cx="8915400" cy="914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91" name="內文層級一…"/>
          <p:cNvSpPr txBox="1"/>
          <p:nvPr>
            <p:ph type="body" sz="half" idx="1"/>
          </p:nvPr>
        </p:nvSpPr>
        <p:spPr>
          <a:xfrm>
            <a:off x="5147533" y="2590800"/>
            <a:ext cx="3566161" cy="368617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800"/>
            </a:lvl1pPr>
            <a:lvl2pPr marL="685800" indent="-336550">
              <a:defRPr sz="1800"/>
            </a:lvl2pPr>
            <a:lvl3pPr marL="1035050" indent="-349250">
              <a:defRPr sz="1800"/>
            </a:lvl3pPr>
            <a:lvl4pPr marL="1371600" indent="-336550">
              <a:defRPr sz="1800"/>
            </a:lvl4pPr>
            <a:lvl5pPr marL="1720850" indent="-349250"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2" name="Text Placeholder 3"/>
          <p:cNvSpPr/>
          <p:nvPr>
            <p:ph type="body" sz="half" idx="13"/>
          </p:nvPr>
        </p:nvSpPr>
        <p:spPr>
          <a:xfrm>
            <a:off x="900951" y="2039110"/>
            <a:ext cx="3566161" cy="4224530"/>
          </a:xfrm>
          <a:prstGeom prst="rect">
            <a:avLst/>
          </a:prstGeom>
          <a:solidFill>
            <a:srgbClr val="E4E6DE"/>
          </a:solidFill>
        </p:spPr>
        <p:txBody>
          <a:bodyPr lIns="274320" tIns="274320" rIns="274320" bIns="274320">
            <a:normAutofit fontScale="100000" lnSpcReduction="0"/>
          </a:bodyPr>
          <a:lstStyle/>
          <a:p>
            <a:pPr marL="0" indent="0">
              <a:buClrTx/>
              <a:buSzTx/>
              <a:buNone/>
              <a:defRPr sz="1800"/>
            </a:pPr>
          </a:p>
        </p:txBody>
      </p:sp>
      <p:sp>
        <p:nvSpPr>
          <p:cNvPr id="9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914399" y="-1"/>
            <a:ext cx="7999415" cy="182565"/>
          </a:xfrm>
          <a:prstGeom prst="rect">
            <a:avLst/>
          </a:prstGeom>
          <a:solidFill>
            <a:srgbClr val="D6D9C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 7"/>
          <p:cNvSpPr/>
          <p:nvPr/>
        </p:nvSpPr>
        <p:spPr>
          <a:xfrm>
            <a:off x="914399" y="6675438"/>
            <a:ext cx="7999415" cy="182563"/>
          </a:xfrm>
          <a:prstGeom prst="rect">
            <a:avLst/>
          </a:prstGeom>
          <a:solidFill>
            <a:srgbClr val="E4E6D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大標題文字</a:t>
            </a:r>
          </a:p>
        </p:txBody>
      </p:sp>
      <p:sp>
        <p:nvSpPr>
          <p:cNvPr id="5" name="內文層級一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幻燈片編號"/>
          <p:cNvSpPr txBox="1"/>
          <p:nvPr>
            <p:ph type="sldNum" sz="quarter" idx="2"/>
          </p:nvPr>
        </p:nvSpPr>
        <p:spPr>
          <a:xfrm>
            <a:off x="8910013" y="6650429"/>
            <a:ext cx="217151" cy="20241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723194" marR="0" indent="-373944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1073855" marR="0" indent="-388055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408994" marR="0" indent="-373944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1759655" marR="0" indent="-388055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094089" marR="0" indent="-382764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2436989" marR="0" indent="-382764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2781476" marR="0" indent="-382764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3125964" marR="0" indent="-382764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子標題 4"/>
          <p:cNvSpPr txBox="1"/>
          <p:nvPr>
            <p:ph type="subTitle" idx="1"/>
          </p:nvPr>
        </p:nvSpPr>
        <p:spPr>
          <a:xfrm>
            <a:off x="914400" y="3035300"/>
            <a:ext cx="8001000" cy="38227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標題 1"/>
          <p:cNvSpPr txBox="1"/>
          <p:nvPr>
            <p:ph type="ctrTitle"/>
          </p:nvPr>
        </p:nvSpPr>
        <p:spPr>
          <a:xfrm>
            <a:off x="0" y="1118795"/>
            <a:ext cx="8915400" cy="1916348"/>
          </a:xfrm>
          <a:prstGeom prst="rect">
            <a:avLst/>
          </a:prstGeom>
        </p:spPr>
        <p:txBody>
          <a:bodyPr/>
          <a:lstStyle/>
          <a:p>
            <a:pPr/>
            <a:r>
              <a:t>HW6 Requirement</a:t>
            </a:r>
            <a:br/>
            <a:br>
              <a:rPr sz="2400">
                <a:solidFill>
                  <a:srgbClr val="FFC000"/>
                </a:solidFill>
                <a:latin typeface="Heiti TC Medium"/>
                <a:ea typeface="Heiti TC Medium"/>
                <a:cs typeface="Heiti TC Medium"/>
                <a:sym typeface="Heiti TC Medium"/>
              </a:rPr>
            </a:br>
          </a:p>
        </p:txBody>
      </p:sp>
      <p:sp>
        <p:nvSpPr>
          <p:cNvPr id="165" name="矩形 6"/>
          <p:cNvSpPr txBox="1"/>
          <p:nvPr/>
        </p:nvSpPr>
        <p:spPr>
          <a:xfrm>
            <a:off x="4749501" y="5902823"/>
            <a:ext cx="457200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/>
          <p:nvPr>
            <p:ph type="title"/>
          </p:nvPr>
        </p:nvSpPr>
        <p:spPr>
          <a:xfrm>
            <a:off x="-1" y="1123950"/>
            <a:ext cx="8913815" cy="914400"/>
          </a:xfrm>
          <a:prstGeom prst="rect">
            <a:avLst/>
          </a:prstGeom>
        </p:spPr>
        <p:txBody>
          <a:bodyPr/>
          <a:lstStyle/>
          <a:p>
            <a:pPr/>
            <a:r>
              <a:t>Class: Keyword</a:t>
            </a:r>
          </a:p>
        </p:txBody>
      </p:sp>
      <p:sp>
        <p:nvSpPr>
          <p:cNvPr id="168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chemeClr val="accent1"/>
                </a:solidFill>
              </a:defRPr>
            </a:pPr>
            <a:r>
              <a:t>Keyword</a:t>
            </a:r>
            <a:r>
              <a:rPr b="0">
                <a:solidFill>
                  <a:srgbClr val="595959"/>
                </a:solidFill>
              </a:rPr>
              <a:t> is a data structure defined as:</a:t>
            </a:r>
            <a:endParaRPr b="0">
              <a:solidFill>
                <a:srgbClr val="595959"/>
              </a:solidFill>
            </a:endParaRPr>
          </a:p>
          <a:p>
            <a:pPr marL="0" indent="0">
              <a:buSzTx/>
              <a:buFont typeface="Wingdings 2"/>
              <a:buNone/>
            </a:pPr>
            <a:r>
              <a:t>{</a:t>
            </a:r>
          </a:p>
          <a:p>
            <a:pPr marL="0" indent="0">
              <a:buSzTx/>
              <a:buFont typeface="Wingdings 2"/>
              <a:buNone/>
            </a:pPr>
            <a:r>
              <a:t>	String name;</a:t>
            </a:r>
          </a:p>
          <a:p>
            <a:pPr marL="0" indent="0">
              <a:buSzTx/>
              <a:buFont typeface="Wingdings 2"/>
              <a:buNone/>
            </a:pPr>
            <a:r>
              <a:t>	double weight;</a:t>
            </a:r>
          </a:p>
          <a:p>
            <a:pPr marL="0" indent="0">
              <a:buSzTx/>
              <a:buFont typeface="Wingdings 2"/>
              <a:buNone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1"/>
          <p:cNvSpPr txBox="1"/>
          <p:nvPr>
            <p:ph type="title"/>
          </p:nvPr>
        </p:nvSpPr>
        <p:spPr>
          <a:xfrm>
            <a:off x="-1" y="1123950"/>
            <a:ext cx="8913815" cy="914400"/>
          </a:xfrm>
          <a:prstGeom prst="rect">
            <a:avLst/>
          </a:prstGeom>
        </p:spPr>
        <p:txBody>
          <a:bodyPr/>
          <a:lstStyle/>
          <a:p>
            <a:pPr/>
            <a:r>
              <a:t>Class: WebPage</a:t>
            </a:r>
          </a:p>
        </p:txBody>
      </p:sp>
      <p:sp>
        <p:nvSpPr>
          <p:cNvPr id="171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chemeClr val="accent1"/>
                </a:solidFill>
              </a:defRPr>
            </a:pPr>
            <a:r>
              <a:t>WebPage </a:t>
            </a:r>
            <a:r>
              <a:rPr b="0">
                <a:solidFill>
                  <a:srgbClr val="595959"/>
                </a:solidFill>
              </a:rPr>
              <a:t>is a data structure defined as:</a:t>
            </a:r>
            <a:endParaRPr b="0">
              <a:solidFill>
                <a:srgbClr val="595959"/>
              </a:solidFill>
            </a:endParaRPr>
          </a:p>
          <a:p>
            <a:pPr marL="0" indent="0">
              <a:buSzTx/>
              <a:buFont typeface="Wingdings 2"/>
              <a:buNone/>
            </a:pPr>
            <a:r>
              <a:t>{</a:t>
            </a:r>
          </a:p>
          <a:p>
            <a:pPr lvl="1" marL="0" indent="349250">
              <a:spcBef>
                <a:spcPts val="600"/>
              </a:spcBef>
              <a:buSzTx/>
              <a:buFont typeface="Wingdings 2"/>
              <a:buNone/>
              <a:defRPr sz="1800"/>
            </a:pPr>
            <a:r>
              <a:t>String url;</a:t>
            </a:r>
          </a:p>
          <a:p>
            <a:pPr lvl="1" marL="0" indent="349250">
              <a:spcBef>
                <a:spcPts val="600"/>
              </a:spcBef>
              <a:buSzTx/>
              <a:buFont typeface="Wingdings 2"/>
              <a:buNone/>
              <a:defRPr sz="1800"/>
            </a:pPr>
            <a:r>
              <a:t>String name;</a:t>
            </a:r>
          </a:p>
          <a:p>
            <a:pPr lvl="1" marL="0" indent="349250">
              <a:spcBef>
                <a:spcPts val="600"/>
              </a:spcBef>
              <a:buSzTx/>
              <a:buFont typeface="Wingdings 2"/>
              <a:buNone/>
              <a:defRPr sz="1800"/>
            </a:pPr>
            <a:r>
              <a:t>KeywordCounter counter;  </a:t>
            </a:r>
            <a:r>
              <a:rPr>
                <a:solidFill>
                  <a:schemeClr val="accent1"/>
                </a:solidFill>
              </a:rPr>
              <a:t>//from HW3</a:t>
            </a:r>
          </a:p>
          <a:p>
            <a:pPr lvl="1" marL="0" indent="349250">
              <a:spcBef>
                <a:spcPts val="600"/>
              </a:spcBef>
              <a:buSzTx/>
              <a:buFont typeface="Wingdings 2"/>
              <a:buNone/>
              <a:defRPr sz="1800"/>
            </a:pPr>
            <a:r>
              <a:t>Double score; </a:t>
            </a:r>
            <a:r>
              <a:rPr>
                <a:solidFill>
                  <a:schemeClr val="accent1"/>
                </a:solidFill>
              </a:rPr>
              <a:t>// score is calculated from a given Keyword set</a:t>
            </a:r>
          </a:p>
          <a:p>
            <a:pPr marL="0" indent="0">
              <a:buSzTx/>
              <a:buFont typeface="Wingdings 2"/>
              <a:buNone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1"/>
          <p:cNvSpPr txBox="1"/>
          <p:nvPr>
            <p:ph type="title"/>
          </p:nvPr>
        </p:nvSpPr>
        <p:spPr>
          <a:xfrm>
            <a:off x="-1" y="1123950"/>
            <a:ext cx="8913815" cy="914400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How to: calculate WebPage’s </a:t>
            </a:r>
            <a:r>
              <a:rPr>
                <a:solidFill>
                  <a:schemeClr val="accent1"/>
                </a:solidFill>
              </a:rPr>
              <a:t>scroe </a:t>
            </a:r>
          </a:p>
        </p:txBody>
      </p:sp>
      <p:sp>
        <p:nvSpPr>
          <p:cNvPr id="174" name="Content Placeholder 2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 1"/>
          <p:cNvSpPr txBox="1"/>
          <p:nvPr>
            <p:ph type="title"/>
          </p:nvPr>
        </p:nvSpPr>
        <p:spPr>
          <a:xfrm>
            <a:off x="-1" y="1123950"/>
            <a:ext cx="8913815" cy="914400"/>
          </a:xfrm>
          <a:prstGeom prst="rect">
            <a:avLst/>
          </a:prstGeom>
        </p:spPr>
        <p:txBody>
          <a:bodyPr/>
          <a:lstStyle/>
          <a:p>
            <a:pPr/>
            <a:r>
              <a:t>Class: WebNode</a:t>
            </a:r>
          </a:p>
        </p:txBody>
      </p:sp>
      <p:sp>
        <p:nvSpPr>
          <p:cNvPr id="17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1752" indent="-301752" defTabSz="804672">
              <a:spcBef>
                <a:spcPts val="1700"/>
              </a:spcBef>
              <a:defRPr b="1" sz="1760">
                <a:solidFill>
                  <a:schemeClr val="accent1"/>
                </a:solidFill>
              </a:defRPr>
            </a:pPr>
            <a:r>
              <a:t>WebNode</a:t>
            </a:r>
            <a:r>
              <a:rPr b="0">
                <a:solidFill>
                  <a:srgbClr val="595959"/>
                </a:solidFill>
              </a:rPr>
              <a:t> is a tree node structure defined as:</a:t>
            </a:r>
            <a:endParaRPr b="0">
              <a:solidFill>
                <a:srgbClr val="595959"/>
              </a:solidFill>
            </a:endParaRPr>
          </a:p>
          <a:p>
            <a:pPr marL="0" indent="0" defTabSz="804672">
              <a:spcBef>
                <a:spcPts val="1700"/>
              </a:spcBef>
              <a:buSzTx/>
              <a:buFont typeface="Wingdings 2"/>
              <a:buNone/>
              <a:defRPr sz="1760"/>
            </a:pPr>
            <a:r>
              <a:t>{</a:t>
            </a:r>
          </a:p>
          <a:p>
            <a:pPr marL="0" indent="0" defTabSz="804672">
              <a:spcBef>
                <a:spcPts val="1700"/>
              </a:spcBef>
              <a:buSzTx/>
              <a:buFont typeface="Wingdings 2"/>
              <a:buNone/>
              <a:defRPr sz="1760"/>
            </a:pPr>
            <a:r>
              <a:t>	WebNode parent;</a:t>
            </a:r>
          </a:p>
          <a:p>
            <a:pPr marL="0" indent="0" defTabSz="804672">
              <a:spcBef>
                <a:spcPts val="1700"/>
              </a:spcBef>
              <a:buSzTx/>
              <a:buFont typeface="Wingdings 2"/>
              <a:buNone/>
              <a:defRPr sz="1760"/>
            </a:pPr>
            <a:r>
              <a:t>	List&lt;WebNode&gt; children;</a:t>
            </a:r>
          </a:p>
          <a:p>
            <a:pPr marL="0" indent="0" defTabSz="804672">
              <a:spcBef>
                <a:spcPts val="1700"/>
              </a:spcBef>
              <a:buSzTx/>
              <a:buFont typeface="Wingdings 2"/>
              <a:buNone/>
              <a:defRPr sz="1760"/>
            </a:pPr>
            <a:r>
              <a:t>	WebPage webPage;</a:t>
            </a:r>
          </a:p>
          <a:p>
            <a:pPr marL="0" indent="0" defTabSz="804672">
              <a:spcBef>
                <a:spcPts val="1700"/>
              </a:spcBef>
              <a:buSzTx/>
              <a:buFont typeface="Wingdings 2"/>
              <a:buNone/>
              <a:defRPr sz="1760"/>
            </a:pPr>
            <a:r>
              <a:t>	double nodeScore; </a:t>
            </a:r>
            <a:r>
              <a:rPr>
                <a:solidFill>
                  <a:schemeClr val="accent1"/>
                </a:solidFill>
              </a:rPr>
              <a:t>// = webPage.score + </a:t>
            </a:r>
            <a:r>
              <a:rPr b="1">
                <a:solidFill>
                  <a:schemeClr val="accent1"/>
                </a:solidFill>
              </a:rPr>
              <a:t>all children’s nodeScore</a:t>
            </a:r>
            <a:endParaRPr>
              <a:solidFill>
                <a:schemeClr val="accent1"/>
              </a:solidFill>
            </a:endParaRPr>
          </a:p>
          <a:p>
            <a:pPr marL="0" indent="0" defTabSz="804672">
              <a:spcBef>
                <a:spcPts val="1700"/>
              </a:spcBef>
              <a:buSzTx/>
              <a:buFont typeface="Wingdings 2"/>
              <a:buNone/>
              <a:defRPr sz="1760"/>
            </a:pPr>
            <a:r>
              <a:t>}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1"/>
          <p:cNvSpPr txBox="1"/>
          <p:nvPr>
            <p:ph type="title"/>
          </p:nvPr>
        </p:nvSpPr>
        <p:spPr>
          <a:xfrm>
            <a:off x="-1" y="1123950"/>
            <a:ext cx="8913815" cy="914400"/>
          </a:xfrm>
          <a:prstGeom prst="rect">
            <a:avLst/>
          </a:prstGeom>
        </p:spPr>
        <p:txBody>
          <a:bodyPr/>
          <a:lstStyle/>
          <a:p>
            <a:pPr/>
            <a:r>
              <a:t>Class: WebTree</a:t>
            </a:r>
          </a:p>
        </p:txBody>
      </p:sp>
      <p:sp>
        <p:nvSpPr>
          <p:cNvPr id="180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chemeClr val="accent1"/>
                </a:solidFill>
              </a:defRPr>
            </a:pPr>
            <a:r>
              <a:t>WebTree</a:t>
            </a:r>
            <a:r>
              <a:rPr b="0"/>
              <a:t> </a:t>
            </a:r>
            <a:r>
              <a:rPr b="0">
                <a:solidFill>
                  <a:srgbClr val="595959"/>
                </a:solidFill>
              </a:rPr>
              <a:t>is a data structure defined as:</a:t>
            </a:r>
            <a:endParaRPr b="0">
              <a:solidFill>
                <a:srgbClr val="595959"/>
              </a:solidFill>
            </a:endParaRPr>
          </a:p>
          <a:p>
            <a:pPr marL="0" indent="0">
              <a:buSzTx/>
              <a:buFont typeface="Wingdings 2"/>
              <a:buNone/>
            </a:pPr>
            <a:r>
              <a:t>{</a:t>
            </a:r>
          </a:p>
          <a:p>
            <a:pPr marL="0" indent="0">
              <a:buSzTx/>
              <a:buFont typeface="Wingdings 2"/>
              <a:buNone/>
            </a:pPr>
            <a:r>
              <a:t>	WebNode root;</a:t>
            </a:r>
          </a:p>
          <a:p>
            <a:pPr marL="0" indent="0">
              <a:buSzTx/>
              <a:buFont typeface="Wingdings 2"/>
              <a:buNone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標題 1"/>
          <p:cNvSpPr txBox="1"/>
          <p:nvPr>
            <p:ph type="title"/>
          </p:nvPr>
        </p:nvSpPr>
        <p:spPr>
          <a:xfrm>
            <a:off x="-1" y="1123950"/>
            <a:ext cx="8913815" cy="914400"/>
          </a:xfrm>
          <a:prstGeom prst="rect">
            <a:avLst/>
          </a:prstGeom>
        </p:spPr>
        <p:txBody>
          <a:bodyPr/>
          <a:lstStyle/>
          <a:p>
            <a:pPr/>
            <a:r>
              <a:t>I/O Example</a:t>
            </a:r>
          </a:p>
        </p:txBody>
      </p:sp>
      <p:sp>
        <p:nvSpPr>
          <p:cNvPr id="183" name="內容版面配置區 2"/>
          <p:cNvSpPr txBox="1"/>
          <p:nvPr>
            <p:ph type="body" idx="1"/>
          </p:nvPr>
        </p:nvSpPr>
        <p:spPr>
          <a:xfrm>
            <a:off x="1116012" y="2205038"/>
            <a:ext cx="7610476" cy="3670301"/>
          </a:xfrm>
          <a:prstGeom prst="rect">
            <a:avLst/>
          </a:prstGeom>
        </p:spPr>
        <p:txBody>
          <a:bodyPr/>
          <a:lstStyle/>
          <a:p>
            <a:pPr/>
            <a:r>
              <a:t>Input: A set of keywords, the size of this set is </a:t>
            </a:r>
            <a:r>
              <a:rPr b="1">
                <a:solidFill>
                  <a:schemeClr val="accent1"/>
                </a:solidFill>
              </a:rPr>
              <a:t>N</a:t>
            </a:r>
            <a:endParaRPr b="1">
              <a:solidFill>
                <a:schemeClr val="accent1"/>
              </a:solidFill>
            </a:endParaRPr>
          </a:p>
          <a:p>
            <a:pPr>
              <a:buSzTx/>
              <a:buFont typeface="Wingdings 2"/>
              <a:buNone/>
              <a:defRPr sz="1600"/>
            </a:pPr>
            <a:r>
              <a:t>[N] [keyword.name1 keyword.weight1] [name2 weight2] […]… </a:t>
            </a:r>
          </a:p>
        </p:txBody>
      </p:sp>
      <p:sp>
        <p:nvSpPr>
          <p:cNvPr id="184" name="文字方塊 9"/>
          <p:cNvSpPr txBox="1"/>
          <p:nvPr/>
        </p:nvSpPr>
        <p:spPr>
          <a:xfrm>
            <a:off x="1180305" y="3656745"/>
            <a:ext cx="7481890" cy="34842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2 Fang 3.3 Yu 4.4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Perception">
  <a:themeElements>
    <a:clrScheme name="Percep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0000FF"/>
      </a:hlink>
      <a:folHlink>
        <a:srgbClr val="FF00FF"/>
      </a:folHlink>
    </a:clrScheme>
    <a:fontScheme name="Perceptio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Percep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erception">
  <a:themeElements>
    <a:clrScheme name="Percep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0000FF"/>
      </a:hlink>
      <a:folHlink>
        <a:srgbClr val="FF00FF"/>
      </a:folHlink>
    </a:clrScheme>
    <a:fontScheme name="Perceptio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Percep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