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BCA"/>
          </a:solidFill>
        </a:fill>
      </a:tcStyle>
    </a:wholeTbl>
    <a:band2H>
      <a:tcTxStyle b="def" i="def"/>
      <a:tcStyle>
        <a:tcBdr/>
        <a:fill>
          <a:solidFill>
            <a:srgbClr val="F0F5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ACA"/>
          </a:solidFill>
        </a:fill>
      </a:tcStyle>
    </a:wholeTbl>
    <a:band2H>
      <a:tcTxStyle b="def" i="def"/>
      <a:tcStyle>
        <a:tcBdr/>
        <a:fill>
          <a:solidFill>
            <a:srgbClr val="FAF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4D4"/>
          </a:solidFill>
        </a:fill>
      </a:tcStyle>
    </a:wholeTbl>
    <a:band2H>
      <a:tcTxStyle b="def" i="def"/>
      <a:tcStyle>
        <a:tcBdr/>
        <a:fill>
          <a:solidFill>
            <a:srgbClr val="F0F2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entury Gothic"/>
      </a:defRPr>
    </a:lvl1pPr>
    <a:lvl2pPr indent="228600" defTabSz="457200" latinLnBrk="0">
      <a:defRPr sz="1200">
        <a:latin typeface="+mj-lt"/>
        <a:ea typeface="+mj-ea"/>
        <a:cs typeface="+mj-cs"/>
        <a:sym typeface="Century Gothic"/>
      </a:defRPr>
    </a:lvl2pPr>
    <a:lvl3pPr indent="457200" defTabSz="457200" latinLnBrk="0">
      <a:defRPr sz="1200">
        <a:latin typeface="+mj-lt"/>
        <a:ea typeface="+mj-ea"/>
        <a:cs typeface="+mj-cs"/>
        <a:sym typeface="Century Gothic"/>
      </a:defRPr>
    </a:lvl3pPr>
    <a:lvl4pPr indent="685800" defTabSz="457200" latinLnBrk="0">
      <a:defRPr sz="1200">
        <a:latin typeface="+mj-lt"/>
        <a:ea typeface="+mj-ea"/>
        <a:cs typeface="+mj-cs"/>
        <a:sym typeface="Century Gothic"/>
      </a:defRPr>
    </a:lvl4pPr>
    <a:lvl5pPr indent="914400" defTabSz="457200" latinLnBrk="0">
      <a:defRPr sz="1200">
        <a:latin typeface="+mj-lt"/>
        <a:ea typeface="+mj-ea"/>
        <a:cs typeface="+mj-cs"/>
        <a:sym typeface="Century Gothic"/>
      </a:defRPr>
    </a:lvl5pPr>
    <a:lvl6pPr indent="1143000" defTabSz="457200" latinLnBrk="0">
      <a:defRPr sz="1200">
        <a:latin typeface="+mj-lt"/>
        <a:ea typeface="+mj-ea"/>
        <a:cs typeface="+mj-cs"/>
        <a:sym typeface="Century Gothic"/>
      </a:defRPr>
    </a:lvl6pPr>
    <a:lvl7pPr indent="1371600" defTabSz="457200" latinLnBrk="0">
      <a:defRPr sz="1200">
        <a:latin typeface="+mj-lt"/>
        <a:ea typeface="+mj-ea"/>
        <a:cs typeface="+mj-cs"/>
        <a:sym typeface="Century Gothic"/>
      </a:defRPr>
    </a:lvl7pPr>
    <a:lvl8pPr indent="1600200" defTabSz="457200" latinLnBrk="0">
      <a:defRPr sz="1200">
        <a:latin typeface="+mj-lt"/>
        <a:ea typeface="+mj-ea"/>
        <a:cs typeface="+mj-cs"/>
        <a:sym typeface="Century Gothic"/>
      </a:defRPr>
    </a:lvl8pPr>
    <a:lvl9pPr indent="1828800" defTabSz="457200" latinLnBrk="0">
      <a:defRPr sz="1200">
        <a:latin typeface="+mj-lt"/>
        <a:ea typeface="+mj-ea"/>
        <a:cs typeface="+mj-cs"/>
        <a:sym typeface="Century Gothic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大標題文字"/>
          <p:cNvSpPr txBox="1"/>
          <p:nvPr>
            <p:ph type="title"/>
          </p:nvPr>
        </p:nvSpPr>
        <p:spPr>
          <a:xfrm>
            <a:off x="0" y="2157319"/>
            <a:ext cx="8915400" cy="877825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4" name="內文層級一…"/>
          <p:cNvSpPr txBox="1"/>
          <p:nvPr>
            <p:ph type="body" idx="1"/>
          </p:nvPr>
        </p:nvSpPr>
        <p:spPr>
          <a:xfrm>
            <a:off x="914400" y="3034552"/>
            <a:ext cx="8001000" cy="3823448"/>
          </a:xfrm>
          <a:prstGeom prst="rect">
            <a:avLst/>
          </a:prstGeom>
          <a:solidFill>
            <a:srgbClr val="E4E6DE"/>
          </a:solidFill>
        </p:spPr>
        <p:txBody>
          <a:bodyPr lIns="91439" tIns="91439" rIns="91439" bIns="91439"/>
          <a:lstStyle>
            <a:lvl1pPr marL="0" indent="0">
              <a:buClrTx/>
              <a:buSzTx/>
              <a:buNone/>
              <a:defRPr sz="1800"/>
            </a:lvl1pPr>
            <a:lvl2pPr marL="0" indent="457200">
              <a:buClrTx/>
              <a:buSzTx/>
              <a:buNone/>
              <a:defRPr sz="1800"/>
            </a:lvl2pPr>
            <a:lvl3pPr marL="0" indent="914400">
              <a:buClrTx/>
              <a:buSzTx/>
              <a:buNone/>
              <a:defRPr sz="1800"/>
            </a:lvl3pPr>
            <a:lvl4pPr marL="0" indent="1371600">
              <a:buClrTx/>
              <a:buSzTx/>
              <a:buNone/>
              <a:defRPr sz="1800"/>
            </a:lvl4pPr>
            <a:lvl5pPr marL="0" indent="1828800">
              <a:buClrTx/>
              <a:buSzTx/>
              <a:buNone/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大標題文字"/>
          <p:cNvSpPr txBox="1"/>
          <p:nvPr>
            <p:ph type="title"/>
          </p:nvPr>
        </p:nvSpPr>
        <p:spPr>
          <a:xfrm>
            <a:off x="0" y="1124711"/>
            <a:ext cx="8915400" cy="9144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01" name="Picture Placeholder 2"/>
          <p:cNvSpPr/>
          <p:nvPr>
            <p:ph type="pic" sz="half" idx="13"/>
          </p:nvPr>
        </p:nvSpPr>
        <p:spPr>
          <a:xfrm>
            <a:off x="5487987" y="2048255"/>
            <a:ext cx="3427413" cy="42062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2" name="內文層級一…"/>
          <p:cNvSpPr txBox="1"/>
          <p:nvPr>
            <p:ph type="body" sz="half" idx="1"/>
          </p:nvPr>
        </p:nvSpPr>
        <p:spPr>
          <a:xfrm>
            <a:off x="914400" y="2039111"/>
            <a:ext cx="4572000" cy="4224530"/>
          </a:xfrm>
          <a:prstGeom prst="rect">
            <a:avLst/>
          </a:prstGeom>
          <a:solidFill>
            <a:srgbClr val="E4E6DE"/>
          </a:solidFill>
        </p:spPr>
        <p:txBody>
          <a:bodyPr lIns="274320" tIns="274320" rIns="274320" bIns="274320"/>
          <a:lstStyle>
            <a:lvl1pPr marL="0" indent="0">
              <a:buClrTx/>
              <a:buSzTx/>
              <a:buNone/>
              <a:defRPr sz="1800"/>
            </a:lvl1pPr>
            <a:lvl2pPr marL="0" indent="457200">
              <a:buClrTx/>
              <a:buSzTx/>
              <a:buNone/>
              <a:defRPr sz="1800"/>
            </a:lvl2pPr>
            <a:lvl3pPr marL="0" indent="914400">
              <a:buClrTx/>
              <a:buSzTx/>
              <a:buNone/>
              <a:defRPr sz="1800"/>
            </a:lvl3pPr>
            <a:lvl4pPr marL="0" indent="1371600">
              <a:buClrTx/>
              <a:buSzTx/>
              <a:buNone/>
              <a:defRPr sz="1800"/>
            </a:lvl4pPr>
            <a:lvl5pPr marL="0" indent="1828800">
              <a:buClrTx/>
              <a:buSzTx/>
              <a:buNone/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上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大標題文字"/>
          <p:cNvSpPr txBox="1"/>
          <p:nvPr>
            <p:ph type="title"/>
          </p:nvPr>
        </p:nvSpPr>
        <p:spPr>
          <a:xfrm>
            <a:off x="0" y="4114800"/>
            <a:ext cx="8915400" cy="877825"/>
          </a:xfrm>
          <a:prstGeom prst="rect">
            <a:avLst/>
          </a:prstGeom>
        </p:spPr>
        <p:txBody>
          <a:bodyPr lIns="137160" tIns="137160" rIns="137160" bIns="137160" anchor="b"/>
          <a:lstStyle>
            <a:lvl1pPr>
              <a:defRPr sz="2400"/>
            </a:lvl1pPr>
          </a:lstStyle>
          <a:p>
            <a:pPr/>
            <a:r>
              <a:t>大標題文字</a:t>
            </a:r>
          </a:p>
        </p:txBody>
      </p:sp>
      <p:sp>
        <p:nvSpPr>
          <p:cNvPr id="111" name="內文層級一…"/>
          <p:cNvSpPr txBox="1"/>
          <p:nvPr>
            <p:ph type="body" sz="half" idx="1"/>
          </p:nvPr>
        </p:nvSpPr>
        <p:spPr>
          <a:xfrm>
            <a:off x="914400" y="5002305"/>
            <a:ext cx="8001000" cy="1855696"/>
          </a:xfrm>
          <a:prstGeom prst="rect">
            <a:avLst/>
          </a:prstGeom>
          <a:solidFill>
            <a:srgbClr val="E4E6DE"/>
          </a:solidFill>
        </p:spPr>
        <p:txBody>
          <a:bodyPr lIns="137160" tIns="137160" rIns="137160" bIns="137160"/>
          <a:lstStyle>
            <a:lvl1pPr marL="0" indent="0">
              <a:spcBef>
                <a:spcPts val="300"/>
              </a:spcBef>
              <a:buClrTx/>
              <a:buSzTx/>
              <a:buNone/>
              <a:defRPr sz="1600"/>
            </a:lvl1pPr>
            <a:lvl2pPr marL="0" indent="457200">
              <a:spcBef>
                <a:spcPts val="300"/>
              </a:spcBef>
              <a:buClrTx/>
              <a:buSzTx/>
              <a:buNone/>
              <a:defRPr sz="1600"/>
            </a:lvl2pPr>
            <a:lvl3pPr marL="0" indent="914400">
              <a:spcBef>
                <a:spcPts val="300"/>
              </a:spcBef>
              <a:buClrTx/>
              <a:buSzTx/>
              <a:buNone/>
              <a:defRPr sz="1600"/>
            </a:lvl3pPr>
            <a:lvl4pPr marL="0" indent="1371600">
              <a:spcBef>
                <a:spcPts val="300"/>
              </a:spcBef>
              <a:buClrTx/>
              <a:buSzTx/>
              <a:buNone/>
              <a:defRPr sz="1600"/>
            </a:lvl4pPr>
            <a:lvl5pPr marL="0" indent="1828800">
              <a:spcBef>
                <a:spcPts val="300"/>
              </a:spcBef>
              <a:buClrTx/>
              <a:buSzTx/>
              <a:buNone/>
              <a:defRPr sz="1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2" name="Picture Placeholder 8"/>
          <p:cNvSpPr/>
          <p:nvPr>
            <p:ph type="pic" sz="half" idx="13"/>
          </p:nvPr>
        </p:nvSpPr>
        <p:spPr>
          <a:xfrm>
            <a:off x="927100" y="1129552"/>
            <a:ext cx="7988300" cy="298094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3" name="幻燈片編號"/>
          <p:cNvSpPr txBox="1"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 張含標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大標題文字"/>
          <p:cNvSpPr txBox="1"/>
          <p:nvPr>
            <p:ph type="title"/>
          </p:nvPr>
        </p:nvSpPr>
        <p:spPr>
          <a:xfrm>
            <a:off x="0" y="4114800"/>
            <a:ext cx="8915400" cy="877825"/>
          </a:xfrm>
          <a:prstGeom prst="rect">
            <a:avLst/>
          </a:prstGeom>
        </p:spPr>
        <p:txBody>
          <a:bodyPr lIns="137160" tIns="137160" rIns="137160" bIns="137160" anchor="b"/>
          <a:lstStyle>
            <a:lvl1pPr>
              <a:defRPr sz="2400"/>
            </a:lvl1pPr>
          </a:lstStyle>
          <a:p>
            <a:pPr/>
            <a:r>
              <a:t>大標題文字</a:t>
            </a:r>
          </a:p>
        </p:txBody>
      </p:sp>
      <p:sp>
        <p:nvSpPr>
          <p:cNvPr id="121" name="內文層級一…"/>
          <p:cNvSpPr txBox="1"/>
          <p:nvPr>
            <p:ph type="body" sz="half" idx="1"/>
          </p:nvPr>
        </p:nvSpPr>
        <p:spPr>
          <a:xfrm>
            <a:off x="914400" y="5002305"/>
            <a:ext cx="8001000" cy="1855696"/>
          </a:xfrm>
          <a:prstGeom prst="rect">
            <a:avLst/>
          </a:prstGeom>
          <a:solidFill>
            <a:srgbClr val="E4E6DE"/>
          </a:solidFill>
        </p:spPr>
        <p:txBody>
          <a:bodyPr lIns="137160" tIns="137160" rIns="137160" bIns="137160"/>
          <a:lstStyle>
            <a:lvl1pPr marL="0" indent="0">
              <a:spcBef>
                <a:spcPts val="300"/>
              </a:spcBef>
              <a:buClrTx/>
              <a:buSzTx/>
              <a:buNone/>
              <a:defRPr sz="1600"/>
            </a:lvl1pPr>
            <a:lvl2pPr marL="0" indent="457200">
              <a:spcBef>
                <a:spcPts val="300"/>
              </a:spcBef>
              <a:buClrTx/>
              <a:buSzTx/>
              <a:buNone/>
              <a:defRPr sz="1600"/>
            </a:lvl2pPr>
            <a:lvl3pPr marL="0" indent="914400">
              <a:spcBef>
                <a:spcPts val="300"/>
              </a:spcBef>
              <a:buClrTx/>
              <a:buSzTx/>
              <a:buNone/>
              <a:defRPr sz="1600"/>
            </a:lvl3pPr>
            <a:lvl4pPr marL="0" indent="1371600">
              <a:spcBef>
                <a:spcPts val="300"/>
              </a:spcBef>
              <a:buClrTx/>
              <a:buSzTx/>
              <a:buNone/>
              <a:defRPr sz="1600"/>
            </a:lvl4pPr>
            <a:lvl5pPr marL="0" indent="1828800">
              <a:spcBef>
                <a:spcPts val="300"/>
              </a:spcBef>
              <a:buClrTx/>
              <a:buSzTx/>
              <a:buNone/>
              <a:defRPr sz="1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2" name="Picture Placeholder 8"/>
          <p:cNvSpPr/>
          <p:nvPr>
            <p:ph type="pic" sz="quarter" idx="13"/>
          </p:nvPr>
        </p:nvSpPr>
        <p:spPr>
          <a:xfrm>
            <a:off x="927100" y="1129552"/>
            <a:ext cx="3986785" cy="298094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Picture Placeholder 8"/>
          <p:cNvSpPr/>
          <p:nvPr>
            <p:ph type="pic" sz="quarter" idx="14"/>
          </p:nvPr>
        </p:nvSpPr>
        <p:spPr>
          <a:xfrm>
            <a:off x="4928615" y="1129552"/>
            <a:ext cx="3986785" cy="298094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4" name="幻燈片編號"/>
          <p:cNvSpPr txBox="1"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張含標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大標題文字"/>
          <p:cNvSpPr txBox="1"/>
          <p:nvPr>
            <p:ph type="title"/>
          </p:nvPr>
        </p:nvSpPr>
        <p:spPr>
          <a:xfrm>
            <a:off x="0" y="4114800"/>
            <a:ext cx="8915400" cy="877825"/>
          </a:xfrm>
          <a:prstGeom prst="rect">
            <a:avLst/>
          </a:prstGeom>
        </p:spPr>
        <p:txBody>
          <a:bodyPr lIns="137160" tIns="137160" rIns="137160" bIns="137160" anchor="b"/>
          <a:lstStyle>
            <a:lvl1pPr>
              <a:defRPr sz="2400"/>
            </a:lvl1pPr>
          </a:lstStyle>
          <a:p>
            <a:pPr/>
            <a:r>
              <a:t>大標題文字</a:t>
            </a:r>
          </a:p>
        </p:txBody>
      </p:sp>
      <p:sp>
        <p:nvSpPr>
          <p:cNvPr id="132" name="內文層級一…"/>
          <p:cNvSpPr txBox="1"/>
          <p:nvPr>
            <p:ph type="body" sz="half" idx="1"/>
          </p:nvPr>
        </p:nvSpPr>
        <p:spPr>
          <a:xfrm>
            <a:off x="914400" y="5002305"/>
            <a:ext cx="8001000" cy="1855696"/>
          </a:xfrm>
          <a:prstGeom prst="rect">
            <a:avLst/>
          </a:prstGeom>
          <a:solidFill>
            <a:srgbClr val="E4E6DE"/>
          </a:solidFill>
        </p:spPr>
        <p:txBody>
          <a:bodyPr lIns="137160" tIns="137160" rIns="137160" bIns="137160"/>
          <a:lstStyle>
            <a:lvl1pPr marL="0" indent="0">
              <a:spcBef>
                <a:spcPts val="300"/>
              </a:spcBef>
              <a:buClrTx/>
              <a:buSzTx/>
              <a:buNone/>
              <a:defRPr sz="1600"/>
            </a:lvl1pPr>
            <a:lvl2pPr marL="0" indent="457200">
              <a:spcBef>
                <a:spcPts val="300"/>
              </a:spcBef>
              <a:buClrTx/>
              <a:buSzTx/>
              <a:buNone/>
              <a:defRPr sz="1600"/>
            </a:lvl2pPr>
            <a:lvl3pPr marL="0" indent="914400">
              <a:spcBef>
                <a:spcPts val="300"/>
              </a:spcBef>
              <a:buClrTx/>
              <a:buSzTx/>
              <a:buNone/>
              <a:defRPr sz="1600"/>
            </a:lvl3pPr>
            <a:lvl4pPr marL="0" indent="1371600">
              <a:spcBef>
                <a:spcPts val="300"/>
              </a:spcBef>
              <a:buClrTx/>
              <a:buSzTx/>
              <a:buNone/>
              <a:defRPr sz="1600"/>
            </a:lvl4pPr>
            <a:lvl5pPr marL="0" indent="1828800">
              <a:spcBef>
                <a:spcPts val="300"/>
              </a:spcBef>
              <a:buClrTx/>
              <a:buSzTx/>
              <a:buNone/>
              <a:defRPr sz="1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3" name="Picture Placeholder 8"/>
          <p:cNvSpPr/>
          <p:nvPr>
            <p:ph type="pic" sz="half" idx="13"/>
          </p:nvPr>
        </p:nvSpPr>
        <p:spPr>
          <a:xfrm>
            <a:off x="927100" y="1129552"/>
            <a:ext cx="6601969" cy="298094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4" name="Picture Placeholder 8"/>
          <p:cNvSpPr/>
          <p:nvPr>
            <p:ph type="pic" sz="quarter" idx="14"/>
          </p:nvPr>
        </p:nvSpPr>
        <p:spPr>
          <a:xfrm>
            <a:off x="7543800" y="1129552"/>
            <a:ext cx="1371600" cy="14813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5" name="Picture Placeholder 8"/>
          <p:cNvSpPr/>
          <p:nvPr>
            <p:ph type="pic" sz="quarter" idx="15"/>
          </p:nvPr>
        </p:nvSpPr>
        <p:spPr>
          <a:xfrm>
            <a:off x="7543800" y="2629168"/>
            <a:ext cx="1371600" cy="14813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6" name="幻燈片編號"/>
          <p:cNvSpPr txBox="1"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大標題文字"/>
          <p:cNvSpPr txBox="1"/>
          <p:nvPr>
            <p:ph type="title"/>
          </p:nvPr>
        </p:nvSpPr>
        <p:spPr>
          <a:xfrm>
            <a:off x="0" y="1123856"/>
            <a:ext cx="8913814" cy="9144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44" name="內文層級一…"/>
          <p:cNvSpPr txBox="1"/>
          <p:nvPr>
            <p:ph type="body" idx="1"/>
          </p:nvPr>
        </p:nvSpPr>
        <p:spPr>
          <a:xfrm>
            <a:off x="1114424" y="2595561"/>
            <a:ext cx="7610476" cy="3670768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文字"/>
          <p:cNvSpPr txBox="1"/>
          <p:nvPr>
            <p:ph type="title"/>
          </p:nvPr>
        </p:nvSpPr>
        <p:spPr>
          <a:xfrm>
            <a:off x="7987552" y="1129554"/>
            <a:ext cx="914401" cy="5533279"/>
          </a:xfrm>
          <a:prstGeom prst="rect">
            <a:avLst/>
          </a:prstGeom>
        </p:spPr>
        <p:txBody>
          <a:bodyPr lIns="274320" tIns="274320" rIns="274320" bIns="274320"/>
          <a:lstStyle/>
          <a:p>
            <a:pPr/>
            <a:r>
              <a:t>大標題文字</a:t>
            </a:r>
          </a:p>
        </p:txBody>
      </p:sp>
      <p:sp>
        <p:nvSpPr>
          <p:cNvPr id="153" name="內文層級一…"/>
          <p:cNvSpPr txBox="1"/>
          <p:nvPr>
            <p:ph type="body" idx="1"/>
          </p:nvPr>
        </p:nvSpPr>
        <p:spPr>
          <a:xfrm>
            <a:off x="1117600" y="1734671"/>
            <a:ext cx="6426200" cy="4542305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大標題文字"/>
          <p:cNvSpPr txBox="1"/>
          <p:nvPr>
            <p:ph type="title"/>
          </p:nvPr>
        </p:nvSpPr>
        <p:spPr>
          <a:xfrm>
            <a:off x="0" y="1123856"/>
            <a:ext cx="8913814" cy="9144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3" name="內文層級一…"/>
          <p:cNvSpPr txBox="1"/>
          <p:nvPr>
            <p:ph type="body" idx="1"/>
          </p:nvPr>
        </p:nvSpPr>
        <p:spPr>
          <a:xfrm>
            <a:off x="1114424" y="2595561"/>
            <a:ext cx="7610476" cy="3670768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投影片含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大標題文字"/>
          <p:cNvSpPr txBox="1"/>
          <p:nvPr>
            <p:ph type="title"/>
          </p:nvPr>
        </p:nvSpPr>
        <p:spPr>
          <a:xfrm>
            <a:off x="0" y="5025435"/>
            <a:ext cx="8915400" cy="9144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" name="內文層級一…"/>
          <p:cNvSpPr txBox="1"/>
          <p:nvPr>
            <p:ph type="body" sz="quarter" idx="1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  <a:solidFill>
            <a:srgbClr val="E4E6DE"/>
          </a:solidFill>
        </p:spPr>
        <p:txBody>
          <a:bodyPr lIns="91439" tIns="91439" rIns="91439" bIns="91439"/>
          <a:lstStyle>
            <a:lvl1pPr marL="0" indent="0">
              <a:spcBef>
                <a:spcPts val="300"/>
              </a:spcBef>
              <a:buClrTx/>
              <a:buSzTx/>
              <a:buNone/>
              <a:defRPr sz="1800"/>
            </a:lvl1pPr>
            <a:lvl2pPr marL="0" indent="457200">
              <a:spcBef>
                <a:spcPts val="300"/>
              </a:spcBef>
              <a:buClrTx/>
              <a:buSzTx/>
              <a:buNone/>
              <a:defRPr sz="1800"/>
            </a:lvl2pPr>
            <a:lvl3pPr marL="0" indent="914400">
              <a:spcBef>
                <a:spcPts val="300"/>
              </a:spcBef>
              <a:buClrTx/>
              <a:buSzTx/>
              <a:buNone/>
              <a:defRPr sz="1800"/>
            </a:lvl3pPr>
            <a:lvl4pPr marL="0" indent="1371600">
              <a:spcBef>
                <a:spcPts val="300"/>
              </a:spcBef>
              <a:buClrTx/>
              <a:buSzTx/>
              <a:buNone/>
              <a:defRPr sz="1800"/>
            </a:lvl4pPr>
            <a:lvl5pPr marL="0" indent="1828800">
              <a:spcBef>
                <a:spcPts val="300"/>
              </a:spcBef>
              <a:buClrTx/>
              <a:buSzTx/>
              <a:buNone/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3" name="Picture Placeholder 8"/>
          <p:cNvSpPr/>
          <p:nvPr>
            <p:ph type="pic" idx="13"/>
          </p:nvPr>
        </p:nvSpPr>
        <p:spPr>
          <a:xfrm>
            <a:off x="927100" y="1129552"/>
            <a:ext cx="7988300" cy="38862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大標題文字"/>
          <p:cNvSpPr txBox="1"/>
          <p:nvPr>
            <p:ph type="title"/>
          </p:nvPr>
        </p:nvSpPr>
        <p:spPr>
          <a:xfrm>
            <a:off x="0" y="3200399"/>
            <a:ext cx="8915400" cy="22860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42" name="內文層級一…"/>
          <p:cNvSpPr txBox="1"/>
          <p:nvPr>
            <p:ph type="body" sz="quarter" idx="1"/>
          </p:nvPr>
        </p:nvSpPr>
        <p:spPr>
          <a:xfrm>
            <a:off x="914400" y="5484607"/>
            <a:ext cx="8001000" cy="777241"/>
          </a:xfrm>
          <a:prstGeom prst="rect">
            <a:avLst/>
          </a:prstGeom>
          <a:solidFill>
            <a:srgbClr val="E4E6DE"/>
          </a:solidFill>
        </p:spPr>
        <p:txBody>
          <a:bodyPr lIns="91439" tIns="91439" rIns="91439" bIns="91439" anchor="ctr"/>
          <a:lstStyle>
            <a:lvl1pPr marL="0" indent="0">
              <a:spcBef>
                <a:spcPts val="300"/>
              </a:spcBef>
              <a:buClrTx/>
              <a:buSzTx/>
              <a:buNone/>
              <a:defRPr sz="1800"/>
            </a:lvl1pPr>
            <a:lvl2pPr marL="0" indent="457200">
              <a:spcBef>
                <a:spcPts val="300"/>
              </a:spcBef>
              <a:buClrTx/>
              <a:buSzTx/>
              <a:buNone/>
              <a:defRPr sz="1800"/>
            </a:lvl2pPr>
            <a:lvl3pPr marL="0" indent="914400">
              <a:spcBef>
                <a:spcPts val="300"/>
              </a:spcBef>
              <a:buClrTx/>
              <a:buSzTx/>
              <a:buNone/>
              <a:defRPr sz="1800"/>
            </a:lvl3pPr>
            <a:lvl4pPr marL="0" indent="1371600">
              <a:spcBef>
                <a:spcPts val="300"/>
              </a:spcBef>
              <a:buClrTx/>
              <a:buSzTx/>
              <a:buNone/>
              <a:defRPr sz="1800"/>
            </a:lvl4pPr>
            <a:lvl5pPr marL="0" indent="1828800">
              <a:spcBef>
                <a:spcPts val="300"/>
              </a:spcBef>
              <a:buClrTx/>
              <a:buSzTx/>
              <a:buNone/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大標題文字"/>
          <p:cNvSpPr txBox="1"/>
          <p:nvPr>
            <p:ph type="title"/>
          </p:nvPr>
        </p:nvSpPr>
        <p:spPr>
          <a:xfrm>
            <a:off x="0" y="1123856"/>
            <a:ext cx="8913814" cy="9144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1" name="內文層級一…"/>
          <p:cNvSpPr txBox="1"/>
          <p:nvPr>
            <p:ph type="body" sz="half" idx="1"/>
          </p:nvPr>
        </p:nvSpPr>
        <p:spPr>
          <a:xfrm>
            <a:off x="1117600" y="2595563"/>
            <a:ext cx="3566160" cy="368141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685800" indent="-336550">
              <a:defRPr sz="1800"/>
            </a:lvl2pPr>
            <a:lvl3pPr marL="1035050" indent="-349250">
              <a:defRPr sz="1800"/>
            </a:lvl3pPr>
            <a:lvl4pPr marL="1371600" indent="-336550">
              <a:defRPr sz="1800"/>
            </a:lvl4pPr>
            <a:lvl5pPr marL="1720850" indent="-349250"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大標題文字"/>
          <p:cNvSpPr txBox="1"/>
          <p:nvPr>
            <p:ph type="title"/>
          </p:nvPr>
        </p:nvSpPr>
        <p:spPr>
          <a:xfrm>
            <a:off x="0" y="1123856"/>
            <a:ext cx="8913814" cy="9144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0" name="內文層級一…"/>
          <p:cNvSpPr txBox="1"/>
          <p:nvPr>
            <p:ph type="body" sz="quarter" idx="1"/>
          </p:nvPr>
        </p:nvSpPr>
        <p:spPr>
          <a:xfrm>
            <a:off x="1120587" y="2017713"/>
            <a:ext cx="3566161" cy="877888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1" name="Text Placeholder 4"/>
          <p:cNvSpPr/>
          <p:nvPr>
            <p:ph type="body" sz="quarter" idx="13"/>
          </p:nvPr>
        </p:nvSpPr>
        <p:spPr>
          <a:xfrm>
            <a:off x="5147533" y="2017713"/>
            <a:ext cx="3566160" cy="877888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</a:p>
        </p:txBody>
      </p:sp>
      <p:sp>
        <p:nvSpPr>
          <p:cNvPr id="62" name="Straight Connector 10"/>
          <p:cNvSpPr/>
          <p:nvPr/>
        </p:nvSpPr>
        <p:spPr>
          <a:xfrm>
            <a:off x="1212027" y="2904564"/>
            <a:ext cx="3383282" cy="1589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3" name="Straight Connector 11"/>
          <p:cNvSpPr/>
          <p:nvPr/>
        </p:nvSpPr>
        <p:spPr>
          <a:xfrm>
            <a:off x="5238974" y="2904564"/>
            <a:ext cx="3383281" cy="1589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4" name="Straight Connector 12"/>
          <p:cNvSpPr/>
          <p:nvPr/>
        </p:nvSpPr>
        <p:spPr>
          <a:xfrm>
            <a:off x="1212027" y="2904564"/>
            <a:ext cx="3383282" cy="1589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5" name="Straight Connector 13"/>
          <p:cNvSpPr/>
          <p:nvPr/>
        </p:nvSpPr>
        <p:spPr>
          <a:xfrm>
            <a:off x="5238974" y="2904564"/>
            <a:ext cx="3383281" cy="1589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6" name="Straight Connector 14"/>
          <p:cNvSpPr/>
          <p:nvPr/>
        </p:nvSpPr>
        <p:spPr>
          <a:xfrm>
            <a:off x="1212027" y="2904564"/>
            <a:ext cx="3383282" cy="1589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7" name="Straight Connector 15"/>
          <p:cNvSpPr/>
          <p:nvPr/>
        </p:nvSpPr>
        <p:spPr>
          <a:xfrm>
            <a:off x="5238974" y="2904564"/>
            <a:ext cx="3383281" cy="1589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大標題文字"/>
          <p:cNvSpPr txBox="1"/>
          <p:nvPr>
            <p:ph type="title"/>
          </p:nvPr>
        </p:nvSpPr>
        <p:spPr>
          <a:xfrm>
            <a:off x="0" y="1123856"/>
            <a:ext cx="8913814" cy="9144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大標題文字"/>
          <p:cNvSpPr txBox="1"/>
          <p:nvPr>
            <p:ph type="title"/>
          </p:nvPr>
        </p:nvSpPr>
        <p:spPr>
          <a:xfrm>
            <a:off x="0" y="1124711"/>
            <a:ext cx="8915400" cy="9144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91" name="內文層級一…"/>
          <p:cNvSpPr txBox="1"/>
          <p:nvPr>
            <p:ph type="body" sz="half" idx="1"/>
          </p:nvPr>
        </p:nvSpPr>
        <p:spPr>
          <a:xfrm>
            <a:off x="5147533" y="2590800"/>
            <a:ext cx="3566161" cy="36861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685800" indent="-336550">
              <a:defRPr sz="1800"/>
            </a:lvl2pPr>
            <a:lvl3pPr marL="1035050" indent="-349250">
              <a:defRPr sz="1800"/>
            </a:lvl3pPr>
            <a:lvl4pPr marL="1371600" indent="-336550">
              <a:defRPr sz="1800"/>
            </a:lvl4pPr>
            <a:lvl5pPr marL="1720850" indent="-349250"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2" name="Text Placeholder 3"/>
          <p:cNvSpPr/>
          <p:nvPr>
            <p:ph type="body" sz="half" idx="13"/>
          </p:nvPr>
        </p:nvSpPr>
        <p:spPr>
          <a:xfrm>
            <a:off x="900951" y="2039110"/>
            <a:ext cx="3566161" cy="4224530"/>
          </a:xfrm>
          <a:prstGeom prst="rect">
            <a:avLst/>
          </a:prstGeom>
          <a:solidFill>
            <a:srgbClr val="E4E6DE"/>
          </a:solidFill>
        </p:spPr>
        <p:txBody>
          <a:bodyPr lIns="274320" tIns="274320" rIns="274320" bIns="274320"/>
          <a:lstStyle/>
          <a:p>
            <a:pPr marL="0" indent="0">
              <a:buClrTx/>
              <a:buSzTx/>
              <a:buNone/>
              <a:defRPr sz="1800"/>
            </a:pPr>
          </a:p>
        </p:txBody>
      </p:sp>
      <p:sp>
        <p:nvSpPr>
          <p:cNvPr id="9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914399" y="-1"/>
            <a:ext cx="7999415" cy="182882"/>
          </a:xfrm>
          <a:prstGeom prst="rect">
            <a:avLst/>
          </a:prstGeom>
          <a:solidFill>
            <a:srgbClr val="D6D9C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 7"/>
          <p:cNvSpPr/>
          <p:nvPr/>
        </p:nvSpPr>
        <p:spPr>
          <a:xfrm>
            <a:off x="914399" y="6675119"/>
            <a:ext cx="7999415" cy="182881"/>
          </a:xfrm>
          <a:prstGeom prst="rect">
            <a:avLst/>
          </a:prstGeom>
          <a:solidFill>
            <a:srgbClr val="E4E6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5" name="內文層級一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8910117" y="6642417"/>
            <a:ext cx="216754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800"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1pPr>
      <a:lvl2pPr marL="723194" marR="0" indent="-373944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2pPr>
      <a:lvl3pPr marL="1073855" marR="0" indent="-388055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3pPr>
      <a:lvl4pPr marL="1408994" marR="0" indent="-373944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4pPr>
      <a:lvl5pPr marL="1759655" marR="0" indent="-388055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5pPr>
      <a:lvl6pPr marL="2094089" marR="0" indent="-382764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6pPr>
      <a:lvl7pPr marL="2436989" marR="0" indent="-382764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7pPr>
      <a:lvl8pPr marL="2781476" marR="0" indent="-382764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8pPr>
      <a:lvl9pPr marL="3125964" marR="0" indent="-382764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slab.nccu.edu.tw/Welcome.html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slab.nccu.edu.tw/Welcome.html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標題 1"/>
          <p:cNvSpPr txBox="1"/>
          <p:nvPr>
            <p:ph type="ctrTitle"/>
          </p:nvPr>
        </p:nvSpPr>
        <p:spPr>
          <a:xfrm>
            <a:off x="0" y="2157319"/>
            <a:ext cx="8915400" cy="877825"/>
          </a:xfrm>
          <a:prstGeom prst="rect">
            <a:avLst/>
          </a:prstGeom>
        </p:spPr>
        <p:txBody>
          <a:bodyPr/>
          <a:lstStyle/>
          <a:p>
            <a:pPr/>
            <a:r>
              <a:t>HW3</a:t>
            </a:r>
          </a:p>
        </p:txBody>
      </p:sp>
      <p:sp>
        <p:nvSpPr>
          <p:cNvPr id="164" name="子標題 2"/>
          <p:cNvSpPr txBox="1"/>
          <p:nvPr>
            <p:ph type="subTitle" idx="1"/>
          </p:nvPr>
        </p:nvSpPr>
        <p:spPr>
          <a:xfrm>
            <a:off x="914400" y="3034552"/>
            <a:ext cx="8001000" cy="382344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標題 1"/>
          <p:cNvSpPr txBox="1"/>
          <p:nvPr>
            <p:ph type="title"/>
          </p:nvPr>
        </p:nvSpPr>
        <p:spPr>
          <a:xfrm>
            <a:off x="-1" y="1123856"/>
            <a:ext cx="8913815" cy="914401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67" name="內容版面配置區 2"/>
          <p:cNvSpPr txBox="1"/>
          <p:nvPr>
            <p:ph type="body" idx="1"/>
          </p:nvPr>
        </p:nvSpPr>
        <p:spPr>
          <a:xfrm>
            <a:off x="1114424" y="2595561"/>
            <a:ext cx="7610476" cy="3670768"/>
          </a:xfrm>
          <a:prstGeom prst="rect">
            <a:avLst/>
          </a:prstGeom>
        </p:spPr>
        <p:txBody>
          <a:bodyPr/>
          <a:lstStyle/>
          <a:p>
            <a:pPr/>
            <a:r>
              <a:t>Writing a program that can send HTTP Request to URL, and show the number of appearance of the key word within that web </a:t>
            </a:r>
          </a:p>
          <a:p>
            <a:pPr/>
            <a:r>
              <a:t>Case insensitive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Bonus</a:t>
            </a:r>
            <a:r>
              <a:rPr>
                <a:solidFill>
                  <a:srgbClr val="595959"/>
                </a:solidFill>
              </a:rPr>
              <a:t>: Your program supports Chinese(or other languages) keyword.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標題 1"/>
          <p:cNvSpPr txBox="1"/>
          <p:nvPr>
            <p:ph type="title"/>
          </p:nvPr>
        </p:nvSpPr>
        <p:spPr>
          <a:xfrm>
            <a:off x="-1" y="1123856"/>
            <a:ext cx="8913815" cy="914401"/>
          </a:xfrm>
          <a:prstGeom prst="rect">
            <a:avLst/>
          </a:prstGeom>
        </p:spPr>
        <p:txBody>
          <a:bodyPr/>
          <a:lstStyle/>
          <a:p>
            <a:pPr/>
            <a:r>
              <a:t>Input Format</a:t>
            </a:r>
          </a:p>
        </p:txBody>
      </p:sp>
      <p:sp>
        <p:nvSpPr>
          <p:cNvPr id="170" name="內容版面配置區 2"/>
          <p:cNvSpPr txBox="1"/>
          <p:nvPr>
            <p:ph type="body" sz="quarter" idx="1"/>
          </p:nvPr>
        </p:nvSpPr>
        <p:spPr>
          <a:xfrm>
            <a:off x="1266824" y="3624403"/>
            <a:ext cx="7610476" cy="1169615"/>
          </a:xfrm>
          <a:prstGeom prst="rect">
            <a:avLst/>
          </a:prstGeom>
        </p:spPr>
        <p:txBody>
          <a:bodyPr/>
          <a:lstStyle/>
          <a:p>
            <a:pPr/>
            <a:r>
              <a:t>Keyword to search</a:t>
            </a:r>
          </a:p>
        </p:txBody>
      </p:sp>
      <p:sp>
        <p:nvSpPr>
          <p:cNvPr id="171" name="內容版面配置區 2"/>
          <p:cNvSpPr txBox="1"/>
          <p:nvPr/>
        </p:nvSpPr>
        <p:spPr>
          <a:xfrm>
            <a:off x="1266824" y="2747963"/>
            <a:ext cx="7610476" cy="1169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 defTabSz="914400">
              <a:spcBef>
                <a:spcPts val="2000"/>
              </a:spcBef>
              <a:buClr>
                <a:schemeClr val="accent1"/>
              </a:buClr>
              <a:buSzPct val="100000"/>
              <a:buChar char=""/>
              <a:defRPr sz="2000">
                <a:solidFill>
                  <a:srgbClr val="595959"/>
                </a:solidFill>
              </a:defRPr>
            </a:lvl1pPr>
          </a:lstStyle>
          <a:p>
            <a:pPr/>
            <a:r>
              <a:t>URL of a web</a:t>
            </a:r>
          </a:p>
        </p:txBody>
      </p:sp>
      <p:sp>
        <p:nvSpPr>
          <p:cNvPr id="172" name="內容版面配置區 2"/>
          <p:cNvSpPr txBox="1"/>
          <p:nvPr/>
        </p:nvSpPr>
        <p:spPr>
          <a:xfrm>
            <a:off x="1266824" y="4627283"/>
            <a:ext cx="7610476" cy="1169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 defTabSz="914400">
              <a:spcBef>
                <a:spcPts val="2000"/>
              </a:spcBef>
              <a:buClr>
                <a:schemeClr val="accent1"/>
              </a:buClr>
              <a:buSzPct val="100000"/>
              <a:buChar char=""/>
              <a:defRPr sz="2000">
                <a:solidFill>
                  <a:srgbClr val="595959"/>
                </a:solidFill>
              </a:defRPr>
            </a:pPr>
            <a:r>
              <a:t>Example</a:t>
            </a:r>
          </a:p>
          <a:p>
            <a:pPr lvl="1" marL="685800" indent="-336550" defTabSz="914400">
              <a:spcBef>
                <a:spcPts val="600"/>
              </a:spcBef>
              <a:buClr>
                <a:srgbClr val="51640B"/>
              </a:buClr>
              <a:buSzPct val="100000"/>
              <a:buChar char=""/>
              <a:defRPr>
                <a:solidFill>
                  <a:srgbClr val="595959"/>
                </a:solidFill>
              </a:defRPr>
            </a:pPr>
            <a:r>
              <a:rPr u="sng">
                <a:solidFill>
                  <a:srgbClr val="8DA440"/>
                </a:solidFill>
                <a:uFill>
                  <a:solidFill>
                    <a:srgbClr val="8DA440"/>
                  </a:solidFill>
                </a:uFill>
                <a:hlinkClick r:id="rId2" invalidUrl="" action="" tgtFrame="" tooltip="" history="1" highlightClick="0" endSnd="0"/>
              </a:rPr>
              <a:t>http://soslab.nccu.edu.tw/Welcome.html</a:t>
            </a:r>
          </a:p>
          <a:p>
            <a:pPr lvl="1" marL="685800" indent="-336550" defTabSz="914400">
              <a:spcBef>
                <a:spcPts val="600"/>
              </a:spcBef>
              <a:buClr>
                <a:srgbClr val="51640B"/>
              </a:buClr>
              <a:buSzPct val="100000"/>
              <a:buChar char=""/>
              <a:defRPr>
                <a:solidFill>
                  <a:srgbClr val="595959"/>
                </a:solidFill>
              </a:defRPr>
            </a:pPr>
            <a:r>
              <a:t>Fang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標題 1"/>
          <p:cNvSpPr txBox="1"/>
          <p:nvPr>
            <p:ph type="title"/>
          </p:nvPr>
        </p:nvSpPr>
        <p:spPr>
          <a:xfrm>
            <a:off x="-1" y="1123856"/>
            <a:ext cx="8913815" cy="914401"/>
          </a:xfrm>
          <a:prstGeom prst="rect">
            <a:avLst/>
          </a:prstGeom>
        </p:spPr>
        <p:txBody>
          <a:bodyPr/>
          <a:lstStyle/>
          <a:p>
            <a:pPr/>
            <a:r>
              <a:t>Output Format</a:t>
            </a:r>
          </a:p>
        </p:txBody>
      </p:sp>
      <p:sp>
        <p:nvSpPr>
          <p:cNvPr id="175" name="內容版面配置區 2"/>
          <p:cNvSpPr txBox="1"/>
          <p:nvPr/>
        </p:nvSpPr>
        <p:spPr>
          <a:xfrm>
            <a:off x="1266824" y="2747963"/>
            <a:ext cx="7610476" cy="1169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 defTabSz="914400">
              <a:spcBef>
                <a:spcPts val="2000"/>
              </a:spcBef>
              <a:buClr>
                <a:schemeClr val="accent1"/>
              </a:buClr>
              <a:buSzPct val="100000"/>
              <a:buChar char=""/>
              <a:defRPr sz="2000">
                <a:solidFill>
                  <a:srgbClr val="595959"/>
                </a:solidFill>
              </a:defRPr>
            </a:lvl1pPr>
          </a:lstStyle>
          <a:p>
            <a:pPr/>
            <a:r>
              <a:t>Number of appearance</a:t>
            </a:r>
          </a:p>
        </p:txBody>
      </p:sp>
      <p:sp>
        <p:nvSpPr>
          <p:cNvPr id="176" name="內容版面配置區 2"/>
          <p:cNvSpPr txBox="1"/>
          <p:nvPr/>
        </p:nvSpPr>
        <p:spPr>
          <a:xfrm>
            <a:off x="1266824" y="4627283"/>
            <a:ext cx="7610476" cy="1169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 defTabSz="914400">
              <a:spcBef>
                <a:spcPts val="2000"/>
              </a:spcBef>
              <a:buClr>
                <a:schemeClr val="accent1"/>
              </a:buClr>
              <a:buSzPct val="100000"/>
              <a:buChar char=""/>
              <a:defRPr sz="2000">
                <a:solidFill>
                  <a:srgbClr val="595959"/>
                </a:solidFill>
              </a:defRPr>
            </a:lvl1pPr>
            <a:lvl2pPr marL="685800" indent="-336550" defTabSz="914400">
              <a:spcBef>
                <a:spcPts val="600"/>
              </a:spcBef>
              <a:buClr>
                <a:srgbClr val="51640B"/>
              </a:buClr>
              <a:buSzPct val="100000"/>
              <a:buChar char=""/>
              <a:defRPr>
                <a:solidFill>
                  <a:srgbClr val="595959"/>
                </a:solidFill>
              </a:defRPr>
            </a:lvl2pPr>
          </a:lstStyle>
          <a:p>
            <a:pPr/>
            <a:r>
              <a:t>Example</a:t>
            </a:r>
          </a:p>
          <a:p>
            <a:pPr lvl="1"/>
            <a:r>
              <a:t>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標題 1"/>
          <p:cNvSpPr txBox="1"/>
          <p:nvPr>
            <p:ph type="title"/>
          </p:nvPr>
        </p:nvSpPr>
        <p:spPr>
          <a:xfrm>
            <a:off x="-1" y="1123856"/>
            <a:ext cx="8913815" cy="914401"/>
          </a:xfrm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179" name="內容版面配置區 2"/>
          <p:cNvSpPr txBox="1"/>
          <p:nvPr>
            <p:ph type="body" sz="half" idx="1"/>
          </p:nvPr>
        </p:nvSpPr>
        <p:spPr>
          <a:xfrm>
            <a:off x="766762" y="2595561"/>
            <a:ext cx="7610476" cy="299841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1800"/>
            </a:pPr>
            <a:r>
              <a:t>The input is given:</a:t>
            </a:r>
          </a:p>
          <a:p>
            <a:pPr>
              <a:lnSpc>
                <a:spcPct val="90000"/>
              </a:lnSpc>
              <a:defRPr sz="1800"/>
            </a:pPr>
          </a:p>
          <a:p>
            <a:pPr marL="0" indent="0">
              <a:lnSpc>
                <a:spcPct val="90000"/>
              </a:lnSpc>
              <a:buSzTx/>
              <a:buFont typeface="Wingdings 2"/>
              <a:buNone/>
              <a:defRPr sz="1800"/>
            </a:pPr>
          </a:p>
          <a:p>
            <a:pPr>
              <a:lnSpc>
                <a:spcPct val="90000"/>
              </a:lnSpc>
              <a:defRPr sz="1800"/>
            </a:pPr>
          </a:p>
          <a:p>
            <a:pPr>
              <a:lnSpc>
                <a:spcPct val="90000"/>
              </a:lnSpc>
              <a:defRPr sz="1800"/>
            </a:pPr>
          </a:p>
          <a:p>
            <a:pPr>
              <a:lnSpc>
                <a:spcPct val="90000"/>
              </a:lnSpc>
              <a:defRPr sz="1800"/>
            </a:pPr>
            <a:r>
              <a:t>The answer should be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：</a:t>
            </a:r>
          </a:p>
        </p:txBody>
      </p:sp>
      <p:sp>
        <p:nvSpPr>
          <p:cNvPr id="180" name="文字方塊 9"/>
          <p:cNvSpPr txBox="1"/>
          <p:nvPr/>
        </p:nvSpPr>
        <p:spPr>
          <a:xfrm>
            <a:off x="831272" y="3381793"/>
            <a:ext cx="7481456" cy="61513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Input your URL :</a:t>
            </a:r>
          </a:p>
          <a:p>
            <a: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>
                <a:solidFill>
                  <a:srgbClr val="8DA440"/>
                </a:solidFill>
                <a:uFill>
                  <a:solidFill>
                    <a:srgbClr val="8DA440"/>
                  </a:solidFill>
                </a:uFill>
                <a:hlinkClick r:id="rId2" invalidUrl="" action="" tgtFrame="" tooltip="" history="1" highlightClick="0" endSnd="0"/>
              </a:rPr>
              <a:t>http://soslab.nccu.edu.tw/Welcome.html</a:t>
            </a:r>
          </a:p>
        </p:txBody>
      </p:sp>
      <p:sp>
        <p:nvSpPr>
          <p:cNvPr id="181" name="文字方塊 10"/>
          <p:cNvSpPr txBox="1"/>
          <p:nvPr/>
        </p:nvSpPr>
        <p:spPr>
          <a:xfrm>
            <a:off x="831272" y="5495825"/>
            <a:ext cx="7481456" cy="34842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82" name="文字方塊 5"/>
          <p:cNvSpPr txBox="1"/>
          <p:nvPr/>
        </p:nvSpPr>
        <p:spPr>
          <a:xfrm>
            <a:off x="831272" y="4140487"/>
            <a:ext cx="7481456" cy="61513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Input your Keyword:</a:t>
            </a:r>
          </a:p>
          <a:p>
            <a: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Perception">
  <a:themeElements>
    <a:clrScheme name="Percep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0000FF"/>
      </a:hlink>
      <a:folHlink>
        <a:srgbClr val="FF00FF"/>
      </a:folHlink>
    </a:clrScheme>
    <a:fontScheme name="Perception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Percep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erception">
  <a:themeElements>
    <a:clrScheme name="Percep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0000FF"/>
      </a:hlink>
      <a:folHlink>
        <a:srgbClr val="FF00FF"/>
      </a:folHlink>
    </a:clrScheme>
    <a:fontScheme name="Perception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Percep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