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696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1E0C-1DBC-B04F-A426-6A6EB9748C5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3EA0-E6A6-0445-AD56-E36B6043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3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1E0C-1DBC-B04F-A426-6A6EB9748C5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3EA0-E6A6-0445-AD56-E36B6043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7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1E0C-1DBC-B04F-A426-6A6EB9748C5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3EA0-E6A6-0445-AD56-E36B6043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5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1E0C-1DBC-B04F-A426-6A6EB9748C5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3EA0-E6A6-0445-AD56-E36B6043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8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1E0C-1DBC-B04F-A426-6A6EB9748C5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3EA0-E6A6-0445-AD56-E36B6043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1E0C-1DBC-B04F-A426-6A6EB9748C5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3EA0-E6A6-0445-AD56-E36B6043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3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1E0C-1DBC-B04F-A426-6A6EB9748C5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3EA0-E6A6-0445-AD56-E36B6043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0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1E0C-1DBC-B04F-A426-6A6EB9748C5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3EA0-E6A6-0445-AD56-E36B6043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7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1E0C-1DBC-B04F-A426-6A6EB9748C5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3EA0-E6A6-0445-AD56-E36B6043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1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1E0C-1DBC-B04F-A426-6A6EB9748C5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3EA0-E6A6-0445-AD56-E36B6043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1E0C-1DBC-B04F-A426-6A6EB9748C5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3EA0-E6A6-0445-AD56-E36B6043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3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31E0C-1DBC-B04F-A426-6A6EB9748C5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73EA0-E6A6-0445-AD56-E36B6043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8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Gray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5" y="119902"/>
            <a:ext cx="4505905" cy="3570470"/>
          </a:xfrm>
          <a:prstGeom prst="rect">
            <a:avLst/>
          </a:prstGeom>
        </p:spPr>
      </p:pic>
      <p:pic>
        <p:nvPicPr>
          <p:cNvPr id="6" name="Picture 5" descr="GraysHarbor40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08" y="-1"/>
            <a:ext cx="3457692" cy="38043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195" y="3111302"/>
            <a:ext cx="579947" cy="39440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(a)</a:t>
            </a:r>
            <a:endParaRPr lang="en-US" sz="1800" dirty="0"/>
          </a:p>
        </p:txBody>
      </p:sp>
      <p:pic>
        <p:nvPicPr>
          <p:cNvPr id="7" name="Picture 6" descr="OcostaExteriorRendering_2014-5-1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82" y="3886200"/>
            <a:ext cx="4957918" cy="28699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01443" y="3111302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60382" y="6384052"/>
            <a:ext cx="42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3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9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(a)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(a)</dc:title>
  <dc:creator>Randy LeVeque</dc:creator>
  <cp:lastModifiedBy>Randy LeVeque</cp:lastModifiedBy>
  <cp:revision>3</cp:revision>
  <dcterms:created xsi:type="dcterms:W3CDTF">2016-04-10T21:11:15Z</dcterms:created>
  <dcterms:modified xsi:type="dcterms:W3CDTF">2016-04-10T21:37:11Z</dcterms:modified>
</cp:coreProperties>
</file>