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68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3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y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5" y="119902"/>
            <a:ext cx="4505905" cy="3570470"/>
          </a:xfrm>
          <a:prstGeom prst="rect">
            <a:avLst/>
          </a:prstGeom>
        </p:spPr>
      </p:pic>
      <p:pic>
        <p:nvPicPr>
          <p:cNvPr id="6" name="Picture 5" descr="GraysHarbor40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8" y="-1"/>
            <a:ext cx="3457692" cy="3804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95" y="3111302"/>
            <a:ext cx="579947" cy="39440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(a)</a:t>
            </a:r>
            <a:endParaRPr lang="en-US" sz="1800" dirty="0"/>
          </a:p>
        </p:txBody>
      </p:sp>
      <p:pic>
        <p:nvPicPr>
          <p:cNvPr id="7" name="Picture 6" descr="OcostaExteriorRendering_2014-5-1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82" y="3886200"/>
            <a:ext cx="4957918" cy="28699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1443" y="3111302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0382" y="6384052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04195" y="2450068"/>
            <a:ext cx="110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Westport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82700" y="2927767"/>
            <a:ext cx="88900" cy="762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2743101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Ocosta</a:t>
            </a:r>
            <a:r>
              <a:rPr lang="en-US" dirty="0" smtClean="0"/>
              <a:t>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3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12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(a)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(a)</dc:title>
  <dc:creator>Randy LeVeque</dc:creator>
  <cp:lastModifiedBy>Randy LeVeque</cp:lastModifiedBy>
  <cp:revision>4</cp:revision>
  <dcterms:created xsi:type="dcterms:W3CDTF">2016-04-10T21:11:15Z</dcterms:created>
  <dcterms:modified xsi:type="dcterms:W3CDTF">2016-04-10T21:46:26Z</dcterms:modified>
</cp:coreProperties>
</file>