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4.xml.rels" ContentType="application/vnd.openxmlformats-package.relationships+xml"/>
  <Override PartName="/ppt/notesSlides/_rels/notesSlide4.xml.rels" ContentType="application/vnd.openxmlformats-package.relationships+xml"/>
  <Override PartName="/ppt/notesSlides/notesSlide14.xml" ContentType="application/vnd.openxmlformats-officedocument.presentationml.notesSlide+xml"/>
  <Override PartName="/ppt/notesSlides/notesSlide4.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2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2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2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30" name="PlaceHolder 5"/>
          <p:cNvSpPr>
            <a:spLocks noGrp="1"/>
          </p:cNvSpPr>
          <p:nvPr>
            <p:ph type="sldNum"/>
          </p:nvPr>
        </p:nvSpPr>
        <p:spPr>
          <a:xfrm>
            <a:off x="4399200" y="9555480"/>
            <a:ext cx="3372840" cy="502560"/>
          </a:xfrm>
          <a:prstGeom prst="rect">
            <a:avLst/>
          </a:prstGeom>
        </p:spPr>
        <p:txBody>
          <a:bodyPr lIns="0" rIns="0" tIns="0" bIns="0" anchor="b"/>
          <a:p>
            <a:pPr algn="r"/>
            <a:fld id="{DAA73917-CF27-4764-AF16-723A7CFBA61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6040" cy="4114440"/>
          </a:xfrm>
          <a:prstGeom prst="rect">
            <a:avLst/>
          </a:prstGeom>
        </p:spPr>
        <p:txBody>
          <a:bodyPr/>
          <a:p>
            <a:r>
              <a:rPr lang="en-US" sz="2000">
                <a:latin typeface="Arial"/>
              </a:rPr>
              <a:t> </a:t>
            </a:r>
            <a:endParaRPr/>
          </a:p>
        </p:txBody>
      </p:sp>
      <p:sp>
        <p:nvSpPr>
          <p:cNvPr id="171" name="TextShape 2"/>
          <p:cNvSpPr txBox="1"/>
          <p:nvPr/>
        </p:nvSpPr>
        <p:spPr>
          <a:xfrm>
            <a:off x="3884760" y="8685360"/>
            <a:ext cx="2971440" cy="456840"/>
          </a:xfrm>
          <a:prstGeom prst="rect">
            <a:avLst/>
          </a:prstGeom>
        </p:spPr>
        <p:txBody>
          <a:bodyPr anchor="b"/>
          <a:p>
            <a:pPr algn="r">
              <a:lnSpc>
                <a:spcPct val="100000"/>
              </a:lnSpc>
            </a:pPr>
            <a:fld id="{7170E115-EBB7-45D7-803B-A104EF42B9D8}"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a:p>
            <a:endParaRPr/>
          </a:p>
        </p:txBody>
      </p:sp>
      <p:sp>
        <p:nvSpPr>
          <p:cNvPr id="169" name="TextShape 2"/>
          <p:cNvSpPr txBox="1"/>
          <p:nvPr/>
        </p:nvSpPr>
        <p:spPr>
          <a:xfrm>
            <a:off x="3884760" y="8685360"/>
            <a:ext cx="2971440" cy="456840"/>
          </a:xfrm>
          <a:prstGeom prst="rect">
            <a:avLst/>
          </a:prstGeom>
        </p:spPr>
        <p:txBody>
          <a:bodyPr anchor="b"/>
          <a:p>
            <a:pPr algn="r">
              <a:lnSpc>
                <a:spcPct val="100000"/>
              </a:lnSpc>
            </a:pPr>
            <a:fld id="{EBC59E88-FD33-4096-A052-7D96E00F9996}"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31" name="PlaceHolder 2"/>
          <p:cNvSpPr>
            <a:spLocks noGrp="1"/>
          </p:cNvSpPr>
          <p:nvPr>
            <p:ph type="body"/>
          </p:nvPr>
        </p:nvSpPr>
        <p:spPr>
          <a:xfrm>
            <a:off x="457200" y="1600200"/>
            <a:ext cx="7467120" cy="2158560"/>
          </a:xfrm>
          <a:prstGeom prst="rect">
            <a:avLst/>
          </a:prstGeom>
        </p:spPr>
        <p:txBody>
          <a:bodyPr lIns="0" rIns="0" tIns="0" bIns="0"/>
          <a:p>
            <a:endParaRPr/>
          </a:p>
        </p:txBody>
      </p:sp>
      <p:sp>
        <p:nvSpPr>
          <p:cNvPr id="32" name="PlaceHolder 3"/>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34"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35"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36" name="PlaceHolder 4"/>
          <p:cNvSpPr>
            <a:spLocks noGrp="1"/>
          </p:cNvSpPr>
          <p:nvPr>
            <p:ph type="body"/>
          </p:nvPr>
        </p:nvSpPr>
        <p:spPr>
          <a:xfrm>
            <a:off x="4283640" y="3964320"/>
            <a:ext cx="3643920" cy="2158560"/>
          </a:xfrm>
          <a:prstGeom prst="rect">
            <a:avLst/>
          </a:prstGeom>
        </p:spPr>
        <p:txBody>
          <a:bodyPr lIns="0" rIns="0" tIns="0" bIns="0"/>
          <a:p>
            <a:endParaRPr/>
          </a:p>
        </p:txBody>
      </p:sp>
      <p:sp>
        <p:nvSpPr>
          <p:cNvPr id="37" name="PlaceHolder 5"/>
          <p:cNvSpPr>
            <a:spLocks noGrp="1"/>
          </p:cNvSpPr>
          <p:nvPr>
            <p:ph type="body"/>
          </p:nvPr>
        </p:nvSpPr>
        <p:spPr>
          <a:xfrm>
            <a:off x="457200" y="3964320"/>
            <a:ext cx="364392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39" name="PlaceHolder 2"/>
          <p:cNvSpPr>
            <a:spLocks noGrp="1"/>
          </p:cNvSpPr>
          <p:nvPr>
            <p:ph type="body"/>
          </p:nvPr>
        </p:nvSpPr>
        <p:spPr>
          <a:xfrm>
            <a:off x="457200" y="1600200"/>
            <a:ext cx="7467120" cy="4525560"/>
          </a:xfrm>
          <a:prstGeom prst="rect">
            <a:avLst/>
          </a:prstGeom>
        </p:spPr>
        <p:txBody>
          <a:bodyPr lIns="0" rIns="0" tIns="0" bIns="0"/>
          <a:p>
            <a:endParaRPr/>
          </a:p>
        </p:txBody>
      </p:sp>
      <p:sp>
        <p:nvSpPr>
          <p:cNvPr id="40" name="PlaceHolder 3"/>
          <p:cNvSpPr>
            <a:spLocks noGrp="1"/>
          </p:cNvSpPr>
          <p:nvPr>
            <p:ph type="body"/>
          </p:nvPr>
        </p:nvSpPr>
        <p:spPr>
          <a:xfrm>
            <a:off x="457200" y="1600200"/>
            <a:ext cx="7467120" cy="4525560"/>
          </a:xfrm>
          <a:prstGeom prst="rect">
            <a:avLst/>
          </a:prstGeom>
        </p:spPr>
        <p:txBody>
          <a:bodyPr lIns="0" rIns="0" tIns="0" bIns="0"/>
          <a:p>
            <a:endParaRPr/>
          </a:p>
        </p:txBody>
      </p:sp>
      <p:pic>
        <p:nvPicPr>
          <p:cNvPr id="41" name="" descr=""/>
          <p:cNvPicPr/>
          <p:nvPr/>
        </p:nvPicPr>
        <p:blipFill>
          <a:blip r:embed="rId2"/>
          <a:stretch>
            <a:fillRect/>
          </a:stretch>
        </p:blipFill>
        <p:spPr>
          <a:xfrm>
            <a:off x="1354680" y="1599840"/>
            <a:ext cx="5671800" cy="4525560"/>
          </a:xfrm>
          <a:prstGeom prst="rect">
            <a:avLst/>
          </a:prstGeom>
          <a:ln>
            <a:noFill/>
          </a:ln>
        </p:spPr>
      </p:pic>
      <p:pic>
        <p:nvPicPr>
          <p:cNvPr id="42" name="" descr=""/>
          <p:cNvPicPr/>
          <p:nvPr/>
        </p:nvPicPr>
        <p:blipFill>
          <a:blip r:embed="rId3"/>
          <a:stretch>
            <a:fillRect/>
          </a:stretch>
        </p:blipFill>
        <p:spPr>
          <a:xfrm>
            <a:off x="135468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51" name="PlaceHolder 2"/>
          <p:cNvSpPr>
            <a:spLocks noGrp="1"/>
          </p:cNvSpPr>
          <p:nvPr>
            <p:ph type="subTitle"/>
          </p:nvPr>
        </p:nvSpPr>
        <p:spPr>
          <a:xfrm>
            <a:off x="457200" y="1600200"/>
            <a:ext cx="746712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53" name="PlaceHolder 2"/>
          <p:cNvSpPr>
            <a:spLocks noGrp="1"/>
          </p:cNvSpPr>
          <p:nvPr>
            <p:ph type="body"/>
          </p:nvPr>
        </p:nvSpPr>
        <p:spPr>
          <a:xfrm>
            <a:off x="457200" y="1600200"/>
            <a:ext cx="746712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55"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56" name="PlaceHolder 3"/>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46712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746712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60"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61" name="PlaceHolder 3"/>
          <p:cNvSpPr>
            <a:spLocks noGrp="1"/>
          </p:cNvSpPr>
          <p:nvPr>
            <p:ph type="body"/>
          </p:nvPr>
        </p:nvSpPr>
        <p:spPr>
          <a:xfrm>
            <a:off x="457200" y="3964320"/>
            <a:ext cx="3643920" cy="2158560"/>
          </a:xfrm>
          <a:prstGeom prst="rect">
            <a:avLst/>
          </a:prstGeom>
        </p:spPr>
        <p:txBody>
          <a:bodyPr lIns="0" rIns="0" tIns="0" bIns="0"/>
          <a:p>
            <a:endParaRPr/>
          </a:p>
        </p:txBody>
      </p:sp>
      <p:sp>
        <p:nvSpPr>
          <p:cNvPr id="62" name="PlaceHolder 4"/>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0" name="PlaceHolder 2"/>
          <p:cNvSpPr>
            <a:spLocks noGrp="1"/>
          </p:cNvSpPr>
          <p:nvPr>
            <p:ph type="subTitle"/>
          </p:nvPr>
        </p:nvSpPr>
        <p:spPr>
          <a:xfrm>
            <a:off x="457200" y="1600200"/>
            <a:ext cx="746712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65"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66" name="PlaceHolder 4"/>
          <p:cNvSpPr>
            <a:spLocks noGrp="1"/>
          </p:cNvSpPr>
          <p:nvPr>
            <p:ph type="body"/>
          </p:nvPr>
        </p:nvSpPr>
        <p:spPr>
          <a:xfrm>
            <a:off x="4283640" y="3964320"/>
            <a:ext cx="364392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69"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70" name="PlaceHolder 4"/>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72" name="PlaceHolder 2"/>
          <p:cNvSpPr>
            <a:spLocks noGrp="1"/>
          </p:cNvSpPr>
          <p:nvPr>
            <p:ph type="body"/>
          </p:nvPr>
        </p:nvSpPr>
        <p:spPr>
          <a:xfrm>
            <a:off x="457200" y="1600200"/>
            <a:ext cx="7467120" cy="2158560"/>
          </a:xfrm>
          <a:prstGeom prst="rect">
            <a:avLst/>
          </a:prstGeom>
        </p:spPr>
        <p:txBody>
          <a:bodyPr lIns="0" rIns="0" tIns="0" bIns="0"/>
          <a:p>
            <a:endParaRPr/>
          </a:p>
        </p:txBody>
      </p:sp>
      <p:sp>
        <p:nvSpPr>
          <p:cNvPr id="73" name="PlaceHolder 3"/>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75"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76"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77" name="PlaceHolder 4"/>
          <p:cNvSpPr>
            <a:spLocks noGrp="1"/>
          </p:cNvSpPr>
          <p:nvPr>
            <p:ph type="body"/>
          </p:nvPr>
        </p:nvSpPr>
        <p:spPr>
          <a:xfrm>
            <a:off x="4283640" y="3964320"/>
            <a:ext cx="3643920" cy="2158560"/>
          </a:xfrm>
          <a:prstGeom prst="rect">
            <a:avLst/>
          </a:prstGeom>
        </p:spPr>
        <p:txBody>
          <a:bodyPr lIns="0" rIns="0" tIns="0" bIns="0"/>
          <a:p>
            <a:endParaRPr/>
          </a:p>
        </p:txBody>
      </p:sp>
      <p:sp>
        <p:nvSpPr>
          <p:cNvPr id="78" name="PlaceHolder 5"/>
          <p:cNvSpPr>
            <a:spLocks noGrp="1"/>
          </p:cNvSpPr>
          <p:nvPr>
            <p:ph type="body"/>
          </p:nvPr>
        </p:nvSpPr>
        <p:spPr>
          <a:xfrm>
            <a:off x="457200" y="3964320"/>
            <a:ext cx="364392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80" name="PlaceHolder 2"/>
          <p:cNvSpPr>
            <a:spLocks noGrp="1"/>
          </p:cNvSpPr>
          <p:nvPr>
            <p:ph type="body"/>
          </p:nvPr>
        </p:nvSpPr>
        <p:spPr>
          <a:xfrm>
            <a:off x="457200" y="1600200"/>
            <a:ext cx="7467120" cy="4525560"/>
          </a:xfrm>
          <a:prstGeom prst="rect">
            <a:avLst/>
          </a:prstGeom>
        </p:spPr>
        <p:txBody>
          <a:bodyPr lIns="0" rIns="0" tIns="0" bIns="0"/>
          <a:p>
            <a:endParaRPr/>
          </a:p>
        </p:txBody>
      </p:sp>
      <p:sp>
        <p:nvSpPr>
          <p:cNvPr id="81" name="PlaceHolder 3"/>
          <p:cNvSpPr>
            <a:spLocks noGrp="1"/>
          </p:cNvSpPr>
          <p:nvPr>
            <p:ph type="body"/>
          </p:nvPr>
        </p:nvSpPr>
        <p:spPr>
          <a:xfrm>
            <a:off x="457200" y="1600200"/>
            <a:ext cx="7467120" cy="4525560"/>
          </a:xfrm>
          <a:prstGeom prst="rect">
            <a:avLst/>
          </a:prstGeom>
        </p:spPr>
        <p:txBody>
          <a:bodyPr lIns="0" rIns="0" tIns="0" bIns="0"/>
          <a:p>
            <a:endParaRPr/>
          </a:p>
        </p:txBody>
      </p:sp>
      <p:pic>
        <p:nvPicPr>
          <p:cNvPr id="82" name="" descr=""/>
          <p:cNvPicPr/>
          <p:nvPr/>
        </p:nvPicPr>
        <p:blipFill>
          <a:blip r:embed="rId2"/>
          <a:stretch>
            <a:fillRect/>
          </a:stretch>
        </p:blipFill>
        <p:spPr>
          <a:xfrm>
            <a:off x="1354680" y="1599840"/>
            <a:ext cx="5671800" cy="4525560"/>
          </a:xfrm>
          <a:prstGeom prst="rect">
            <a:avLst/>
          </a:prstGeom>
          <a:ln>
            <a:noFill/>
          </a:ln>
        </p:spPr>
      </p:pic>
      <p:pic>
        <p:nvPicPr>
          <p:cNvPr id="83" name="" descr=""/>
          <p:cNvPicPr/>
          <p:nvPr/>
        </p:nvPicPr>
        <p:blipFill>
          <a:blip r:embed="rId3"/>
          <a:stretch>
            <a:fillRect/>
          </a:stretch>
        </p:blipFill>
        <p:spPr>
          <a:xfrm>
            <a:off x="135468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93" name="PlaceHolder 2"/>
          <p:cNvSpPr>
            <a:spLocks noGrp="1"/>
          </p:cNvSpPr>
          <p:nvPr>
            <p:ph type="subTitle"/>
          </p:nvPr>
        </p:nvSpPr>
        <p:spPr>
          <a:xfrm>
            <a:off x="457200" y="1600200"/>
            <a:ext cx="7467120" cy="4525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95" name="PlaceHolder 2"/>
          <p:cNvSpPr>
            <a:spLocks noGrp="1"/>
          </p:cNvSpPr>
          <p:nvPr>
            <p:ph type="body"/>
          </p:nvPr>
        </p:nvSpPr>
        <p:spPr>
          <a:xfrm>
            <a:off x="457200" y="1600200"/>
            <a:ext cx="746712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97"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98" name="PlaceHolder 3"/>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7467120" cy="11430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2" name="PlaceHolder 2"/>
          <p:cNvSpPr>
            <a:spLocks noGrp="1"/>
          </p:cNvSpPr>
          <p:nvPr>
            <p:ph type="body"/>
          </p:nvPr>
        </p:nvSpPr>
        <p:spPr>
          <a:xfrm>
            <a:off x="457200" y="1600200"/>
            <a:ext cx="746712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4680"/>
            <a:ext cx="746712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02"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103" name="PlaceHolder 3"/>
          <p:cNvSpPr>
            <a:spLocks noGrp="1"/>
          </p:cNvSpPr>
          <p:nvPr>
            <p:ph type="body"/>
          </p:nvPr>
        </p:nvSpPr>
        <p:spPr>
          <a:xfrm>
            <a:off x="457200" y="3964320"/>
            <a:ext cx="3643920" cy="2158560"/>
          </a:xfrm>
          <a:prstGeom prst="rect">
            <a:avLst/>
          </a:prstGeom>
        </p:spPr>
        <p:txBody>
          <a:bodyPr lIns="0" rIns="0" tIns="0" bIns="0"/>
          <a:p>
            <a:endParaRPr/>
          </a:p>
        </p:txBody>
      </p:sp>
      <p:sp>
        <p:nvSpPr>
          <p:cNvPr id="104" name="PlaceHolder 4"/>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06"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107"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108" name="PlaceHolder 4"/>
          <p:cNvSpPr>
            <a:spLocks noGrp="1"/>
          </p:cNvSpPr>
          <p:nvPr>
            <p:ph type="body"/>
          </p:nvPr>
        </p:nvSpPr>
        <p:spPr>
          <a:xfrm>
            <a:off x="4283640" y="3964320"/>
            <a:ext cx="364392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10"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111"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112" name="PlaceHolder 4"/>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14" name="PlaceHolder 2"/>
          <p:cNvSpPr>
            <a:spLocks noGrp="1"/>
          </p:cNvSpPr>
          <p:nvPr>
            <p:ph type="body"/>
          </p:nvPr>
        </p:nvSpPr>
        <p:spPr>
          <a:xfrm>
            <a:off x="457200" y="1600200"/>
            <a:ext cx="7467120" cy="2158560"/>
          </a:xfrm>
          <a:prstGeom prst="rect">
            <a:avLst/>
          </a:prstGeom>
        </p:spPr>
        <p:txBody>
          <a:bodyPr lIns="0" rIns="0" tIns="0" bIns="0"/>
          <a:p>
            <a:endParaRPr/>
          </a:p>
        </p:txBody>
      </p:sp>
      <p:sp>
        <p:nvSpPr>
          <p:cNvPr id="115" name="PlaceHolder 3"/>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17"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118"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119" name="PlaceHolder 4"/>
          <p:cNvSpPr>
            <a:spLocks noGrp="1"/>
          </p:cNvSpPr>
          <p:nvPr>
            <p:ph type="body"/>
          </p:nvPr>
        </p:nvSpPr>
        <p:spPr>
          <a:xfrm>
            <a:off x="4283640" y="3964320"/>
            <a:ext cx="3643920" cy="2158560"/>
          </a:xfrm>
          <a:prstGeom prst="rect">
            <a:avLst/>
          </a:prstGeom>
        </p:spPr>
        <p:txBody>
          <a:bodyPr lIns="0" rIns="0" tIns="0" bIns="0"/>
          <a:p>
            <a:endParaRPr/>
          </a:p>
        </p:txBody>
      </p:sp>
      <p:sp>
        <p:nvSpPr>
          <p:cNvPr id="120" name="PlaceHolder 5"/>
          <p:cNvSpPr>
            <a:spLocks noGrp="1"/>
          </p:cNvSpPr>
          <p:nvPr>
            <p:ph type="body"/>
          </p:nvPr>
        </p:nvSpPr>
        <p:spPr>
          <a:xfrm>
            <a:off x="457200" y="3964320"/>
            <a:ext cx="364392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22" name="PlaceHolder 2"/>
          <p:cNvSpPr>
            <a:spLocks noGrp="1"/>
          </p:cNvSpPr>
          <p:nvPr>
            <p:ph type="body"/>
          </p:nvPr>
        </p:nvSpPr>
        <p:spPr>
          <a:xfrm>
            <a:off x="457200" y="1600200"/>
            <a:ext cx="7467120" cy="4525560"/>
          </a:xfrm>
          <a:prstGeom prst="rect">
            <a:avLst/>
          </a:prstGeom>
        </p:spPr>
        <p:txBody>
          <a:bodyPr lIns="0" rIns="0" tIns="0" bIns="0"/>
          <a:p>
            <a:endParaRPr/>
          </a:p>
        </p:txBody>
      </p:sp>
      <p:sp>
        <p:nvSpPr>
          <p:cNvPr id="123" name="PlaceHolder 3"/>
          <p:cNvSpPr>
            <a:spLocks noGrp="1"/>
          </p:cNvSpPr>
          <p:nvPr>
            <p:ph type="body"/>
          </p:nvPr>
        </p:nvSpPr>
        <p:spPr>
          <a:xfrm>
            <a:off x="457200" y="1600200"/>
            <a:ext cx="7467120" cy="4525560"/>
          </a:xfrm>
          <a:prstGeom prst="rect">
            <a:avLst/>
          </a:prstGeom>
        </p:spPr>
        <p:txBody>
          <a:bodyPr lIns="0" rIns="0" tIns="0" bIns="0"/>
          <a:p>
            <a:endParaRPr/>
          </a:p>
        </p:txBody>
      </p:sp>
      <p:pic>
        <p:nvPicPr>
          <p:cNvPr id="124" name="" descr=""/>
          <p:cNvPicPr/>
          <p:nvPr/>
        </p:nvPicPr>
        <p:blipFill>
          <a:blip r:embed="rId2"/>
          <a:stretch>
            <a:fillRect/>
          </a:stretch>
        </p:blipFill>
        <p:spPr>
          <a:xfrm>
            <a:off x="1354680" y="1599840"/>
            <a:ext cx="5671800" cy="4525560"/>
          </a:xfrm>
          <a:prstGeom prst="rect">
            <a:avLst/>
          </a:prstGeom>
          <a:ln>
            <a:noFill/>
          </a:ln>
        </p:spPr>
      </p:pic>
      <p:pic>
        <p:nvPicPr>
          <p:cNvPr id="125" name="" descr=""/>
          <p:cNvPicPr/>
          <p:nvPr/>
        </p:nvPicPr>
        <p:blipFill>
          <a:blip r:embed="rId3"/>
          <a:stretch>
            <a:fillRect/>
          </a:stretch>
        </p:blipFill>
        <p:spPr>
          <a:xfrm>
            <a:off x="135468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4"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15" name="PlaceHolder 3"/>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46712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4680"/>
            <a:ext cx="746712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20" name="PlaceHolder 3"/>
          <p:cNvSpPr>
            <a:spLocks noGrp="1"/>
          </p:cNvSpPr>
          <p:nvPr>
            <p:ph type="body"/>
          </p:nvPr>
        </p:nvSpPr>
        <p:spPr>
          <a:xfrm>
            <a:off x="457200" y="3964320"/>
            <a:ext cx="3643920" cy="2158560"/>
          </a:xfrm>
          <a:prstGeom prst="rect">
            <a:avLst/>
          </a:prstGeom>
        </p:spPr>
        <p:txBody>
          <a:bodyPr lIns="0" rIns="0" tIns="0" bIns="0"/>
          <a:p>
            <a:endParaRPr/>
          </a:p>
        </p:txBody>
      </p:sp>
      <p:sp>
        <p:nvSpPr>
          <p:cNvPr id="21" name="PlaceHolder 4"/>
          <p:cNvSpPr>
            <a:spLocks noGrp="1"/>
          </p:cNvSpPr>
          <p:nvPr>
            <p:ph type="body"/>
          </p:nvPr>
        </p:nvSpPr>
        <p:spPr>
          <a:xfrm>
            <a:off x="4283640" y="1600200"/>
            <a:ext cx="364392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3643920" cy="4525560"/>
          </a:xfrm>
          <a:prstGeom prst="rect">
            <a:avLst/>
          </a:prstGeom>
        </p:spPr>
        <p:txBody>
          <a:bodyPr lIns="0" rIns="0" tIns="0" bIns="0"/>
          <a:p>
            <a:endParaRPr/>
          </a:p>
        </p:txBody>
      </p:sp>
      <p:sp>
        <p:nvSpPr>
          <p:cNvPr id="24"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25" name="PlaceHolder 4"/>
          <p:cNvSpPr>
            <a:spLocks noGrp="1"/>
          </p:cNvSpPr>
          <p:nvPr>
            <p:ph type="body"/>
          </p:nvPr>
        </p:nvSpPr>
        <p:spPr>
          <a:xfrm>
            <a:off x="4283640" y="3964320"/>
            <a:ext cx="364392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746712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3643920" cy="2158560"/>
          </a:xfrm>
          <a:prstGeom prst="rect">
            <a:avLst/>
          </a:prstGeom>
        </p:spPr>
        <p:txBody>
          <a:bodyPr lIns="0" rIns="0" tIns="0" bIns="0"/>
          <a:p>
            <a:endParaRPr/>
          </a:p>
        </p:txBody>
      </p:sp>
      <p:sp>
        <p:nvSpPr>
          <p:cNvPr id="28" name="PlaceHolder 3"/>
          <p:cNvSpPr>
            <a:spLocks noGrp="1"/>
          </p:cNvSpPr>
          <p:nvPr>
            <p:ph type="body"/>
          </p:nvPr>
        </p:nvSpPr>
        <p:spPr>
          <a:xfrm>
            <a:off x="4283640" y="1600200"/>
            <a:ext cx="3643920" cy="2158560"/>
          </a:xfrm>
          <a:prstGeom prst="rect">
            <a:avLst/>
          </a:prstGeom>
        </p:spPr>
        <p:txBody>
          <a:bodyPr lIns="0" rIns="0" tIns="0" bIns="0"/>
          <a:p>
            <a:endParaRPr/>
          </a:p>
        </p:txBody>
      </p:sp>
      <p:sp>
        <p:nvSpPr>
          <p:cNvPr id="29" name="PlaceHolder 4"/>
          <p:cNvSpPr>
            <a:spLocks noGrp="1"/>
          </p:cNvSpPr>
          <p:nvPr>
            <p:ph type="body"/>
          </p:nvPr>
        </p:nvSpPr>
        <p:spPr>
          <a:xfrm>
            <a:off x="457200" y="3964320"/>
            <a:ext cx="746712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4752000"/>
            <a:ext cx="9143640" cy="2112480"/>
          </a:xfrm>
          <a:prstGeom prst="rect">
            <a:avLst>
              <a:gd name="A1" fmla="val 0"/>
              <a:gd name="A2" fmla="val 0"/>
              <a:gd name="A3" fmla="val 0"/>
              <a:gd name="A4" fmla="val 0"/>
              <a:gd name="A5" fmla="val 0"/>
              <a:gd name="A6" fmla="val 0"/>
              <a:gd name="A7" fmla="val 0"/>
              <a:gd name="A8" fmla="val 0"/>
            </a:avLst>
          </a:prstGeom>
          <a:solidFill>
            <a:srgbClr val="7e7e7e"/>
          </a:solidFill>
          <a:ln w="9360">
            <a:noFill/>
          </a:ln>
        </p:spPr>
      </p:sp>
      <p:sp>
        <p:nvSpPr>
          <p:cNvPr id="1" name="CustomShape 2"/>
          <p:cNvSpPr/>
          <p:nvPr/>
        </p:nvSpPr>
        <p:spPr>
          <a:xfrm>
            <a:off x="7315200" y="0"/>
            <a:ext cx="1828440" cy="6857640"/>
          </a:xfrm>
          <a:prstGeom prst="rect">
            <a:avLst/>
          </a:prstGeom>
          <a:solidFill>
            <a:srgbClr val="5d5d5d"/>
          </a:solidFill>
          <a:ln w="9360">
            <a:noFill/>
          </a:ln>
        </p:spPr>
      </p:sp>
      <p:sp>
        <p:nvSpPr>
          <p:cNvPr id="2" name="CustomShape 3"/>
          <p:cNvSpPr/>
          <p:nvPr/>
        </p:nvSpPr>
        <p:spPr>
          <a:xfrm>
            <a:off x="0" y="4752000"/>
            <a:ext cx="9143640" cy="2112480"/>
          </a:xfrm>
          <a:prstGeom prst="rect">
            <a:avLst>
              <a:gd name="A1" fmla="val 0"/>
              <a:gd name="A2" fmla="val 0"/>
              <a:gd name="A3" fmla="val 0"/>
              <a:gd name="A4" fmla="val 0"/>
              <a:gd name="A5" fmla="val 0"/>
              <a:gd name="A6" fmla="val 0"/>
              <a:gd name="A7" fmla="val 0"/>
              <a:gd name="A8" fmla="val 0"/>
            </a:avLst>
          </a:prstGeom>
          <a:solidFill>
            <a:srgbClr val="7e7e7e"/>
          </a:solidFill>
          <a:ln w="9360">
            <a:noFill/>
          </a:ln>
        </p:spPr>
      </p:sp>
      <p:sp>
        <p:nvSpPr>
          <p:cNvPr id="3" name="CustomShape 4"/>
          <p:cNvSpPr/>
          <p:nvPr/>
        </p:nvSpPr>
        <p:spPr>
          <a:xfrm>
            <a:off x="6105600" y="0"/>
            <a:ext cx="3038040" cy="6857640"/>
          </a:xfrm>
          <a:prstGeom prst="rect">
            <a:avLst/>
          </a:prstGeom>
          <a:solidFill>
            <a:srgbClr val="5d5d5d"/>
          </a:solidFill>
          <a:ln w="9360">
            <a:noFill/>
          </a:ln>
        </p:spPr>
      </p:sp>
      <p:sp>
        <p:nvSpPr>
          <p:cNvPr id="4" name="PlaceHolder 5"/>
          <p:cNvSpPr>
            <a:spLocks noGrp="1"/>
          </p:cNvSpPr>
          <p:nvPr>
            <p:ph type="title"/>
          </p:nvPr>
        </p:nvSpPr>
        <p:spPr>
          <a:xfrm>
            <a:off x="429120" y="3337560"/>
            <a:ext cx="6479640" cy="2300760"/>
          </a:xfrm>
          <a:prstGeom prst="rect">
            <a:avLst/>
          </a:prstGeom>
        </p:spPr>
        <p:txBody>
          <a:bodyPr lIns="45720" rIns="45720" tIns="45000" bIns="45000"/>
          <a:p>
            <a:pPr algn="r">
              <a:lnSpc>
                <a:spcPct val="100000"/>
              </a:lnSpc>
            </a:pPr>
            <a:r>
              <a:rPr b="1" lang="en-US" sz="4600">
                <a:solidFill>
                  <a:srgbClr val="a1d4e6"/>
                </a:solidFill>
                <a:latin typeface="Franklin Gothic Book"/>
              </a:rPr>
              <a:t>Click to edit the title text formatClick to edit Master title style</a:t>
            </a:r>
            <a:endParaRPr/>
          </a:p>
        </p:txBody>
      </p:sp>
      <p:sp>
        <p:nvSpPr>
          <p:cNvPr id="5" name="PlaceHolder 6"/>
          <p:cNvSpPr>
            <a:spLocks noGrp="1"/>
          </p:cNvSpPr>
          <p:nvPr>
            <p:ph type="dt"/>
          </p:nvPr>
        </p:nvSpPr>
        <p:spPr>
          <a:xfrm>
            <a:off x="457200" y="6422040"/>
            <a:ext cx="2133360" cy="364680"/>
          </a:xfrm>
          <a:prstGeom prst="rect">
            <a:avLst/>
          </a:prstGeom>
        </p:spPr>
        <p:txBody>
          <a:bodyPr lIns="90000" rIns="90000" tIns="45000" bIns="0" anchor="b"/>
          <a:p>
            <a:pPr>
              <a:lnSpc>
                <a:spcPct val="100000"/>
              </a:lnSpc>
            </a:pPr>
            <a:r>
              <a:rPr lang="en-US" sz="1000">
                <a:solidFill>
                  <a:srgbClr val="9c9b99"/>
                </a:solidFill>
                <a:latin typeface="Arial"/>
              </a:rPr>
              <a:t>3/31/15</a:t>
            </a:r>
            <a:endParaRPr/>
          </a:p>
        </p:txBody>
      </p:sp>
      <p:sp>
        <p:nvSpPr>
          <p:cNvPr id="6" name="PlaceHolder 7"/>
          <p:cNvSpPr>
            <a:spLocks noGrp="1"/>
          </p:cNvSpPr>
          <p:nvPr>
            <p:ph type="ftr"/>
          </p:nvPr>
        </p:nvSpPr>
        <p:spPr>
          <a:xfrm>
            <a:off x="3124080" y="6422040"/>
            <a:ext cx="2895120" cy="364680"/>
          </a:xfrm>
          <a:prstGeom prst="rect">
            <a:avLst/>
          </a:prstGeom>
        </p:spPr>
        <p:txBody>
          <a:bodyPr lIns="0" rIns="0" tIns="45000" bIns="0" anchor="b"/>
          <a:p>
            <a:endParaRPr/>
          </a:p>
        </p:txBody>
      </p:sp>
      <p:sp>
        <p:nvSpPr>
          <p:cNvPr id="7" name="PlaceHolder 8"/>
          <p:cNvSpPr>
            <a:spLocks noGrp="1"/>
          </p:cNvSpPr>
          <p:nvPr>
            <p:ph type="sldNum"/>
          </p:nvPr>
        </p:nvSpPr>
        <p:spPr>
          <a:xfrm>
            <a:off x="8153280" y="6422040"/>
            <a:ext cx="761760" cy="364680"/>
          </a:xfrm>
          <a:prstGeom prst="rect">
            <a:avLst/>
          </a:prstGeom>
        </p:spPr>
        <p:txBody>
          <a:bodyPr lIns="0" rIns="0" tIns="0" bIns="0" anchor="b"/>
          <a:p>
            <a:pPr algn="r">
              <a:lnSpc>
                <a:spcPct val="100000"/>
              </a:lnSpc>
            </a:pPr>
            <a:fld id="{4C737D82-AC10-48FA-A83F-01B42156AF46}" type="slidenum">
              <a:rPr lang="en-US" sz="1000">
                <a:solidFill>
                  <a:srgbClr val="9c9b99"/>
                </a:solidFill>
                <a:latin typeface="Arial"/>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0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3b3b3b"/>
        </a:solidFill>
      </p:bgPr>
    </p:bg>
    <p:spTree>
      <p:nvGrpSpPr>
        <p:cNvPr id="1" name=""/>
        <p:cNvGrpSpPr/>
        <p:nvPr/>
      </p:nvGrpSpPr>
      <p:grpSpPr>
        <a:xfrm>
          <a:off x="0" y="0"/>
          <a:ext cx="0" cy="0"/>
          <a:chOff x="0" y="0"/>
          <a:chExt cx="0" cy="0"/>
        </a:xfrm>
      </p:grpSpPr>
      <p:sp>
        <p:nvSpPr>
          <p:cNvPr id="43" name="CustomShape 1"/>
          <p:cNvSpPr/>
          <p:nvPr/>
        </p:nvSpPr>
        <p:spPr>
          <a:xfrm>
            <a:off x="0" y="4752000"/>
            <a:ext cx="9143640" cy="2112480"/>
          </a:xfrm>
          <a:prstGeom prst="rect">
            <a:avLst>
              <a:gd name="A1" fmla="val 0"/>
              <a:gd name="A2" fmla="val 0"/>
              <a:gd name="A3" fmla="val 0"/>
              <a:gd name="A4" fmla="val 0"/>
              <a:gd name="A5" fmla="val 0"/>
              <a:gd name="A6" fmla="val 0"/>
              <a:gd name="A7" fmla="val 0"/>
              <a:gd name="A8" fmla="val 0"/>
            </a:avLst>
          </a:prstGeom>
          <a:solidFill>
            <a:srgbClr val="7e7e7e"/>
          </a:solidFill>
          <a:ln w="9360">
            <a:noFill/>
          </a:ln>
        </p:spPr>
      </p:sp>
      <p:sp>
        <p:nvSpPr>
          <p:cNvPr id="44" name="CustomShape 2"/>
          <p:cNvSpPr/>
          <p:nvPr/>
        </p:nvSpPr>
        <p:spPr>
          <a:xfrm>
            <a:off x="7315200" y="0"/>
            <a:ext cx="1828440" cy="6857640"/>
          </a:xfrm>
          <a:prstGeom prst="rect">
            <a:avLst/>
          </a:prstGeom>
          <a:solidFill>
            <a:srgbClr val="5d5d5d"/>
          </a:solidFill>
          <a:ln w="9360">
            <a:noFill/>
          </a:ln>
        </p:spPr>
      </p:sp>
      <p:sp>
        <p:nvSpPr>
          <p:cNvPr id="45" name="PlaceHolder 3"/>
          <p:cNvSpPr>
            <a:spLocks noGrp="1"/>
          </p:cNvSpPr>
          <p:nvPr>
            <p:ph type="title"/>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Click to edit the title text formatClick to edit Master title style</a:t>
            </a:r>
            <a:endParaRPr/>
          </a:p>
        </p:txBody>
      </p:sp>
      <p:sp>
        <p:nvSpPr>
          <p:cNvPr id="46" name="PlaceHolder 4"/>
          <p:cNvSpPr>
            <a:spLocks noGrp="1"/>
          </p:cNvSpPr>
          <p:nvPr>
            <p:ph type="body"/>
          </p:nvPr>
        </p:nvSpPr>
        <p:spPr>
          <a:xfrm>
            <a:off x="457200" y="1600200"/>
            <a:ext cx="7467120" cy="4525560"/>
          </a:xfrm>
          <a:prstGeom prst="rect">
            <a:avLst/>
          </a:prstGeom>
        </p:spPr>
        <p:txBody>
          <a:bodyPr lIns="90000" rIns="90000" tIns="45000" bIns="45000"/>
          <a:p>
            <a:pPr>
              <a:buSzPct val="45000"/>
              <a:buFont typeface="StarSymbol"/>
              <a:buChar char=""/>
            </a:pPr>
            <a:r>
              <a:rPr lang="en-US" sz="3000">
                <a:solidFill>
                  <a:srgbClr val="ffffff"/>
                </a:solidFill>
                <a:latin typeface="Arial"/>
              </a:rPr>
              <a:t>Click to edit the outline text format</a:t>
            </a:r>
            <a:endParaRPr/>
          </a:p>
          <a:p>
            <a:pPr lvl="1">
              <a:buSzPct val="75000"/>
              <a:buFont typeface="StarSymbol"/>
              <a:buChar char=""/>
            </a:pPr>
            <a:r>
              <a:rPr lang="en-US" sz="3000">
                <a:solidFill>
                  <a:srgbClr val="ffffff"/>
                </a:solidFill>
                <a:latin typeface="Arial"/>
              </a:rPr>
              <a:t>Second Outline Level</a:t>
            </a:r>
            <a:endParaRPr/>
          </a:p>
          <a:p>
            <a:pPr lvl="2">
              <a:buSzPct val="45000"/>
              <a:buFont typeface="StarSymbol"/>
              <a:buChar char=""/>
            </a:pPr>
            <a:r>
              <a:rPr lang="en-US" sz="3000">
                <a:solidFill>
                  <a:srgbClr val="ffffff"/>
                </a:solidFill>
                <a:latin typeface="Arial"/>
              </a:rPr>
              <a:t>Third Outline Level</a:t>
            </a:r>
            <a:endParaRPr/>
          </a:p>
          <a:p>
            <a:pPr lvl="3">
              <a:buSzPct val="75000"/>
              <a:buFont typeface="StarSymbol"/>
              <a:buChar char=""/>
            </a:pPr>
            <a:r>
              <a:rPr lang="en-US" sz="3000">
                <a:solidFill>
                  <a:srgbClr val="ffffff"/>
                </a:solidFill>
                <a:latin typeface="Arial"/>
              </a:rPr>
              <a:t>Fourth Outline Level</a:t>
            </a:r>
            <a:endParaRPr/>
          </a:p>
          <a:p>
            <a:pPr lvl="4">
              <a:buSzPct val="45000"/>
              <a:buFont typeface="StarSymbol"/>
              <a:buChar char=""/>
            </a:pPr>
            <a:r>
              <a:rPr lang="en-US" sz="3000">
                <a:solidFill>
                  <a:srgbClr val="ffffff"/>
                </a:solidFill>
                <a:latin typeface="Arial"/>
              </a:rPr>
              <a:t>Fifth Outline Level</a:t>
            </a:r>
            <a:endParaRPr/>
          </a:p>
          <a:p>
            <a:pPr lvl="5">
              <a:buSzPct val="45000"/>
              <a:buFont typeface="StarSymbol"/>
              <a:buChar char=""/>
            </a:pPr>
            <a:r>
              <a:rPr lang="en-US" sz="3000">
                <a:solidFill>
                  <a:srgbClr val="ffffff"/>
                </a:solidFill>
                <a:latin typeface="Arial"/>
              </a:rPr>
              <a:t>Sixth Outline Level</a:t>
            </a:r>
            <a:endParaRPr/>
          </a:p>
          <a:p>
            <a:pPr>
              <a:lnSpc>
                <a:spcPct val="100000"/>
              </a:lnSpc>
              <a:buSzPct val="80000"/>
              <a:buFont typeface="Wingdings 2" charset="2"/>
              <a:buChar char=""/>
            </a:pPr>
            <a:r>
              <a:rPr lang="en-US" sz="3000">
                <a:solidFill>
                  <a:srgbClr val="ffffff"/>
                </a:solidFill>
                <a:latin typeface="Arial"/>
              </a:rPr>
              <a:t>Seventh Outline LevelClick to edit Master text styles</a:t>
            </a:r>
            <a:endParaRPr/>
          </a:p>
          <a:p>
            <a:pPr lvl="1">
              <a:lnSpc>
                <a:spcPct val="100000"/>
              </a:lnSpc>
              <a:buSzPct val="90000"/>
              <a:buFont typeface="Wingdings 2" charset="2"/>
              <a:buChar char=""/>
            </a:pPr>
            <a:r>
              <a:rPr lang="en-US" sz="2600">
                <a:solidFill>
                  <a:srgbClr val="ffffff"/>
                </a:solidFill>
                <a:latin typeface="Arial"/>
              </a:rPr>
              <a:t>Second level</a:t>
            </a:r>
            <a:endParaRPr/>
          </a:p>
          <a:p>
            <a:pPr lvl="2">
              <a:lnSpc>
                <a:spcPct val="100000"/>
              </a:lnSpc>
              <a:buSzPct val="85000"/>
              <a:buFont typeface="Arial"/>
              <a:buChar char="○"/>
            </a:pPr>
            <a:r>
              <a:rPr lang="en-US" sz="2400">
                <a:solidFill>
                  <a:srgbClr val="ffffff"/>
                </a:solidFill>
                <a:latin typeface="Arial"/>
              </a:rPr>
              <a:t>Third level</a:t>
            </a:r>
            <a:endParaRPr/>
          </a:p>
          <a:p>
            <a:pPr lvl="3">
              <a:lnSpc>
                <a:spcPct val="100000"/>
              </a:lnSpc>
              <a:buSzPct val="90000"/>
              <a:buFont typeface="Wingdings 2" charset="2"/>
              <a:buChar char=""/>
            </a:pPr>
            <a:r>
              <a:rPr lang="en-US" sz="2000">
                <a:solidFill>
                  <a:srgbClr val="ffffff"/>
                </a:solidFill>
                <a:latin typeface="Arial"/>
              </a:rPr>
              <a:t>Fourth level</a:t>
            </a:r>
            <a:endParaRPr/>
          </a:p>
          <a:p>
            <a:pPr lvl="4">
              <a:lnSpc>
                <a:spcPct val="100000"/>
              </a:lnSpc>
              <a:buFont typeface="Arial"/>
              <a:buChar char="-"/>
            </a:pPr>
            <a:r>
              <a:rPr lang="en-US" sz="2000">
                <a:solidFill>
                  <a:srgbClr val="ffffff"/>
                </a:solidFill>
                <a:latin typeface="Arial"/>
              </a:rPr>
              <a:t>Fifth level</a:t>
            </a:r>
            <a:endParaRPr/>
          </a:p>
        </p:txBody>
      </p:sp>
      <p:sp>
        <p:nvSpPr>
          <p:cNvPr id="47" name="PlaceHolder 5"/>
          <p:cNvSpPr>
            <a:spLocks noGrp="1"/>
          </p:cNvSpPr>
          <p:nvPr>
            <p:ph type="dt"/>
          </p:nvPr>
        </p:nvSpPr>
        <p:spPr>
          <a:xfrm>
            <a:off x="457200" y="6422040"/>
            <a:ext cx="2133360" cy="364680"/>
          </a:xfrm>
          <a:prstGeom prst="rect">
            <a:avLst/>
          </a:prstGeom>
        </p:spPr>
        <p:txBody>
          <a:bodyPr lIns="90000" rIns="90000" tIns="45000" bIns="0" anchor="b"/>
          <a:p>
            <a:pPr>
              <a:lnSpc>
                <a:spcPct val="100000"/>
              </a:lnSpc>
            </a:pPr>
            <a:r>
              <a:rPr lang="en-US" sz="1000">
                <a:solidFill>
                  <a:srgbClr val="9c9b99"/>
                </a:solidFill>
                <a:latin typeface="Arial"/>
              </a:rPr>
              <a:t>3/31/15</a:t>
            </a:r>
            <a:endParaRPr/>
          </a:p>
        </p:txBody>
      </p:sp>
      <p:sp>
        <p:nvSpPr>
          <p:cNvPr id="48" name="PlaceHolder 6"/>
          <p:cNvSpPr>
            <a:spLocks noGrp="1"/>
          </p:cNvSpPr>
          <p:nvPr>
            <p:ph type="ftr"/>
          </p:nvPr>
        </p:nvSpPr>
        <p:spPr>
          <a:xfrm>
            <a:off x="3124080" y="6422040"/>
            <a:ext cx="2895120" cy="364680"/>
          </a:xfrm>
          <a:prstGeom prst="rect">
            <a:avLst/>
          </a:prstGeom>
        </p:spPr>
        <p:txBody>
          <a:bodyPr lIns="0" rIns="0" tIns="45000" bIns="0" anchor="b"/>
          <a:p>
            <a:endParaRPr/>
          </a:p>
        </p:txBody>
      </p:sp>
      <p:sp>
        <p:nvSpPr>
          <p:cNvPr id="49" name="PlaceHolder 7"/>
          <p:cNvSpPr>
            <a:spLocks noGrp="1"/>
          </p:cNvSpPr>
          <p:nvPr>
            <p:ph type="sldNum"/>
          </p:nvPr>
        </p:nvSpPr>
        <p:spPr>
          <a:xfrm>
            <a:off x="8153280" y="6422040"/>
            <a:ext cx="761760" cy="364680"/>
          </a:xfrm>
          <a:prstGeom prst="rect">
            <a:avLst/>
          </a:prstGeom>
        </p:spPr>
        <p:txBody>
          <a:bodyPr lIns="0" rIns="0" tIns="0" bIns="0" anchor="b"/>
          <a:p>
            <a:pPr algn="r">
              <a:lnSpc>
                <a:spcPct val="100000"/>
              </a:lnSpc>
            </a:pPr>
            <a:fld id="{3A9A1A8D-EB1B-4311-A53D-9C59F0AE1BB9}" type="slidenum">
              <a:rPr lang="en-US" sz="1000">
                <a:solidFill>
                  <a:srgbClr val="9c9b99"/>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3b3b3b"/>
        </a:solidFill>
      </p:bgPr>
    </p:bg>
    <p:spTree>
      <p:nvGrpSpPr>
        <p:cNvPr id="1" name=""/>
        <p:cNvGrpSpPr/>
        <p:nvPr/>
      </p:nvGrpSpPr>
      <p:grpSpPr>
        <a:xfrm>
          <a:off x="0" y="0"/>
          <a:ext cx="0" cy="0"/>
          <a:chOff x="0" y="0"/>
          <a:chExt cx="0" cy="0"/>
        </a:xfrm>
      </p:grpSpPr>
      <p:sp>
        <p:nvSpPr>
          <p:cNvPr id="84" name="CustomShape 1"/>
          <p:cNvSpPr/>
          <p:nvPr/>
        </p:nvSpPr>
        <p:spPr>
          <a:xfrm>
            <a:off x="0" y="4752000"/>
            <a:ext cx="9143640" cy="2112480"/>
          </a:xfrm>
          <a:prstGeom prst="rect">
            <a:avLst>
              <a:gd name="A1" fmla="val 0"/>
              <a:gd name="A2" fmla="val 0"/>
              <a:gd name="A3" fmla="val 0"/>
              <a:gd name="A4" fmla="val 0"/>
              <a:gd name="A5" fmla="val 0"/>
              <a:gd name="A6" fmla="val 0"/>
              <a:gd name="A7" fmla="val 0"/>
              <a:gd name="A8" fmla="val 0"/>
            </a:avLst>
          </a:prstGeom>
          <a:solidFill>
            <a:srgbClr val="7e7e7e"/>
          </a:solidFill>
          <a:ln w="9360">
            <a:noFill/>
          </a:ln>
        </p:spPr>
      </p:sp>
      <p:sp>
        <p:nvSpPr>
          <p:cNvPr id="85" name="CustomShape 2"/>
          <p:cNvSpPr/>
          <p:nvPr/>
        </p:nvSpPr>
        <p:spPr>
          <a:xfrm>
            <a:off x="7315200" y="0"/>
            <a:ext cx="1828440" cy="6857640"/>
          </a:xfrm>
          <a:prstGeom prst="rect">
            <a:avLst/>
          </a:prstGeom>
          <a:solidFill>
            <a:srgbClr val="5d5d5d"/>
          </a:solidFill>
          <a:ln w="9360">
            <a:noFill/>
          </a:ln>
        </p:spPr>
      </p:sp>
      <p:sp>
        <p:nvSpPr>
          <p:cNvPr id="86" name="PlaceHolder 3"/>
          <p:cNvSpPr>
            <a:spLocks noGrp="1"/>
          </p:cNvSpPr>
          <p:nvPr>
            <p:ph type="title"/>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Click to edit the title text formatClick to edit Master title style</a:t>
            </a:r>
            <a:endParaRPr/>
          </a:p>
        </p:txBody>
      </p:sp>
      <p:sp>
        <p:nvSpPr>
          <p:cNvPr id="87" name="PlaceHolder 4"/>
          <p:cNvSpPr>
            <a:spLocks noGrp="1"/>
          </p:cNvSpPr>
          <p:nvPr>
            <p:ph type="body"/>
          </p:nvPr>
        </p:nvSpPr>
        <p:spPr>
          <a:xfrm>
            <a:off x="457200" y="1600200"/>
            <a:ext cx="3657240" cy="4525560"/>
          </a:xfrm>
          <a:prstGeom prst="rect">
            <a:avLst/>
          </a:prstGeom>
        </p:spPr>
        <p:txBody>
          <a:bodyPr lIns="90000" rIns="90000" tIns="45000" bIns="45000"/>
          <a:p>
            <a:pPr>
              <a:buSzPct val="45000"/>
              <a:buFont typeface="StarSymbol"/>
              <a:buChar char=""/>
            </a:pPr>
            <a:r>
              <a:rPr lang="en-US" sz="2600">
                <a:solidFill>
                  <a:srgbClr val="ffffff"/>
                </a:solidFill>
                <a:latin typeface="Arial"/>
              </a:rPr>
              <a:t>Click to edit the outline text format</a:t>
            </a:r>
            <a:endParaRPr/>
          </a:p>
          <a:p>
            <a:pPr lvl="1">
              <a:buSzPct val="75000"/>
              <a:buFont typeface="StarSymbol"/>
              <a:buChar char=""/>
            </a:pPr>
            <a:r>
              <a:rPr lang="en-US" sz="2600">
                <a:solidFill>
                  <a:srgbClr val="ffffff"/>
                </a:solidFill>
                <a:latin typeface="Arial"/>
              </a:rPr>
              <a:t>Second Outline Level</a:t>
            </a:r>
            <a:endParaRPr/>
          </a:p>
          <a:p>
            <a:pPr lvl="2">
              <a:buSzPct val="45000"/>
              <a:buFont typeface="StarSymbol"/>
              <a:buChar char=""/>
            </a:pPr>
            <a:r>
              <a:rPr lang="en-US" sz="2600">
                <a:solidFill>
                  <a:srgbClr val="ffffff"/>
                </a:solidFill>
                <a:latin typeface="Arial"/>
              </a:rPr>
              <a:t>Third Outline Level</a:t>
            </a:r>
            <a:endParaRPr/>
          </a:p>
          <a:p>
            <a:pPr lvl="3">
              <a:buSzPct val="75000"/>
              <a:buFont typeface="StarSymbol"/>
              <a:buChar char=""/>
            </a:pPr>
            <a:r>
              <a:rPr lang="en-US" sz="2600">
                <a:solidFill>
                  <a:srgbClr val="ffffff"/>
                </a:solidFill>
                <a:latin typeface="Arial"/>
              </a:rPr>
              <a:t>Fourth Outline Level</a:t>
            </a:r>
            <a:endParaRPr/>
          </a:p>
          <a:p>
            <a:pPr lvl="4">
              <a:buSzPct val="45000"/>
              <a:buFont typeface="StarSymbol"/>
              <a:buChar char=""/>
            </a:pPr>
            <a:r>
              <a:rPr lang="en-US" sz="2600">
                <a:solidFill>
                  <a:srgbClr val="ffffff"/>
                </a:solidFill>
                <a:latin typeface="Arial"/>
              </a:rPr>
              <a:t>Fifth Outline Level</a:t>
            </a:r>
            <a:endParaRPr/>
          </a:p>
          <a:p>
            <a:pPr lvl="5">
              <a:buSzPct val="45000"/>
              <a:buFont typeface="StarSymbol"/>
              <a:buChar char=""/>
            </a:pPr>
            <a:r>
              <a:rPr lang="en-US" sz="2600">
                <a:solidFill>
                  <a:srgbClr val="ffffff"/>
                </a:solidFill>
                <a:latin typeface="Arial"/>
              </a:rPr>
              <a:t>Sixth Outline Level</a:t>
            </a:r>
            <a:endParaRPr/>
          </a:p>
          <a:p>
            <a:pPr>
              <a:lnSpc>
                <a:spcPct val="100000"/>
              </a:lnSpc>
              <a:buSzPct val="80000"/>
              <a:buFont typeface="Wingdings 2" charset="2"/>
              <a:buChar char=""/>
            </a:pPr>
            <a:r>
              <a:rPr lang="en-US" sz="2600">
                <a:solidFill>
                  <a:srgbClr val="ffffff"/>
                </a:solidFill>
                <a:latin typeface="Arial"/>
              </a:rPr>
              <a:t>Seventh Outline LevelClick to edit Master text styles</a:t>
            </a:r>
            <a:endParaRPr/>
          </a:p>
          <a:p>
            <a:pPr lvl="1">
              <a:lnSpc>
                <a:spcPct val="100000"/>
              </a:lnSpc>
              <a:buSzPct val="90000"/>
              <a:buFont typeface="Wingdings 2" charset="2"/>
              <a:buChar char=""/>
            </a:pPr>
            <a:r>
              <a:rPr lang="en-US" sz="2200">
                <a:solidFill>
                  <a:srgbClr val="ffffff"/>
                </a:solidFill>
                <a:latin typeface="Arial"/>
              </a:rPr>
              <a:t>Second level</a:t>
            </a:r>
            <a:endParaRPr/>
          </a:p>
          <a:p>
            <a:pPr lvl="2">
              <a:lnSpc>
                <a:spcPct val="100000"/>
              </a:lnSpc>
              <a:buSzPct val="85000"/>
              <a:buFont typeface="Arial"/>
              <a:buChar char="○"/>
            </a:pPr>
            <a:r>
              <a:rPr lang="en-US" sz="2000">
                <a:solidFill>
                  <a:srgbClr val="ffffff"/>
                </a:solidFill>
                <a:latin typeface="Arial"/>
              </a:rPr>
              <a:t>Third level</a:t>
            </a:r>
            <a:endParaRPr/>
          </a:p>
          <a:p>
            <a:pPr lvl="3">
              <a:lnSpc>
                <a:spcPct val="100000"/>
              </a:lnSpc>
              <a:buSzPct val="90000"/>
              <a:buFont typeface="Wingdings 2" charset="2"/>
              <a:buChar char=""/>
            </a:pPr>
            <a:r>
              <a:rPr lang="en-US">
                <a:solidFill>
                  <a:srgbClr val="ffffff"/>
                </a:solidFill>
                <a:latin typeface="Arial"/>
              </a:rPr>
              <a:t>Fourth level</a:t>
            </a:r>
            <a:endParaRPr/>
          </a:p>
          <a:p>
            <a:pPr lvl="4">
              <a:lnSpc>
                <a:spcPct val="100000"/>
              </a:lnSpc>
              <a:buFont typeface="Arial"/>
              <a:buChar char="-"/>
            </a:pPr>
            <a:r>
              <a:rPr lang="en-US">
                <a:solidFill>
                  <a:srgbClr val="ffffff"/>
                </a:solidFill>
                <a:latin typeface="Arial"/>
              </a:rPr>
              <a:t>Fifth level</a:t>
            </a:r>
            <a:endParaRPr/>
          </a:p>
        </p:txBody>
      </p:sp>
      <p:sp>
        <p:nvSpPr>
          <p:cNvPr id="88" name="PlaceHolder 5"/>
          <p:cNvSpPr>
            <a:spLocks noGrp="1"/>
          </p:cNvSpPr>
          <p:nvPr>
            <p:ph type="body"/>
          </p:nvPr>
        </p:nvSpPr>
        <p:spPr>
          <a:xfrm>
            <a:off x="4267080" y="1600200"/>
            <a:ext cx="3657240" cy="4525560"/>
          </a:xfrm>
          <a:prstGeom prst="rect">
            <a:avLst/>
          </a:prstGeom>
        </p:spPr>
        <p:txBody>
          <a:bodyPr lIns="90000" rIns="90000" tIns="45000" bIns="0" anchor="b"/>
          <a:p>
            <a:pPr>
              <a:buSzPct val="45000"/>
              <a:buFont typeface="StarSymbol"/>
              <a:buChar char=""/>
            </a:pPr>
            <a:r>
              <a:rPr lang="en-US" sz="2600">
                <a:solidFill>
                  <a:srgbClr val="9c9b99"/>
                </a:solidFill>
                <a:latin typeface="Arial"/>
              </a:rPr>
              <a:t>Click to edit the outline text format</a:t>
            </a:r>
            <a:endParaRPr/>
          </a:p>
          <a:p>
            <a:pPr lvl="1">
              <a:buSzPct val="75000"/>
              <a:buFont typeface="StarSymbol"/>
              <a:buChar char=""/>
            </a:pPr>
            <a:r>
              <a:rPr lang="en-US" sz="2600">
                <a:solidFill>
                  <a:srgbClr val="9c9b99"/>
                </a:solidFill>
                <a:latin typeface="Arial"/>
              </a:rPr>
              <a:t>Second Outline Level</a:t>
            </a:r>
            <a:endParaRPr/>
          </a:p>
          <a:p>
            <a:pPr lvl="2">
              <a:buSzPct val="45000"/>
              <a:buFont typeface="StarSymbol"/>
              <a:buChar char=""/>
            </a:pPr>
            <a:r>
              <a:rPr lang="en-US" sz="2600">
                <a:solidFill>
                  <a:srgbClr val="9c9b99"/>
                </a:solidFill>
                <a:latin typeface="Arial"/>
              </a:rPr>
              <a:t>Third Outline Level</a:t>
            </a:r>
            <a:endParaRPr/>
          </a:p>
          <a:p>
            <a:pPr lvl="3">
              <a:buSzPct val="75000"/>
              <a:buFont typeface="StarSymbol"/>
              <a:buChar char=""/>
            </a:pPr>
            <a:r>
              <a:rPr lang="en-US" sz="2600">
                <a:solidFill>
                  <a:srgbClr val="9c9b99"/>
                </a:solidFill>
                <a:latin typeface="Arial"/>
              </a:rPr>
              <a:t>Fourth Outline Level</a:t>
            </a:r>
            <a:endParaRPr/>
          </a:p>
          <a:p>
            <a:pPr lvl="4">
              <a:buSzPct val="45000"/>
              <a:buFont typeface="StarSymbol"/>
              <a:buChar char=""/>
            </a:pPr>
            <a:r>
              <a:rPr lang="en-US" sz="2600">
                <a:solidFill>
                  <a:srgbClr val="9c9b99"/>
                </a:solidFill>
                <a:latin typeface="Arial"/>
              </a:rPr>
              <a:t>Fifth Outline Level</a:t>
            </a:r>
            <a:endParaRPr/>
          </a:p>
          <a:p>
            <a:pPr lvl="5">
              <a:buSzPct val="45000"/>
              <a:buFont typeface="StarSymbol"/>
              <a:buChar char=""/>
            </a:pPr>
            <a:r>
              <a:rPr lang="en-US" sz="2600">
                <a:solidFill>
                  <a:srgbClr val="9c9b99"/>
                </a:solidFill>
                <a:latin typeface="Arial"/>
              </a:rPr>
              <a:t>Sixth Outline Level</a:t>
            </a:r>
            <a:endParaRPr/>
          </a:p>
          <a:p>
            <a:pPr>
              <a:lnSpc>
                <a:spcPct val="100000"/>
              </a:lnSpc>
              <a:buSzPct val="80000"/>
              <a:buFont typeface="Wingdings 2" charset="2"/>
              <a:buChar char=""/>
            </a:pPr>
            <a:r>
              <a:rPr lang="en-US" sz="2600">
                <a:solidFill>
                  <a:srgbClr val="9c9b99"/>
                </a:solidFill>
                <a:latin typeface="Arial"/>
              </a:rPr>
              <a:t>Seventh Outline LevelClick to edit Master text styles</a:t>
            </a:r>
            <a:endParaRPr/>
          </a:p>
          <a:p>
            <a:pPr lvl="1">
              <a:lnSpc>
                <a:spcPct val="100000"/>
              </a:lnSpc>
              <a:buSzPct val="90000"/>
              <a:buFont typeface="Wingdings 2" charset="2"/>
              <a:buChar char=""/>
            </a:pPr>
            <a:r>
              <a:rPr lang="en-US" sz="2200">
                <a:solidFill>
                  <a:srgbClr val="ffffff"/>
                </a:solidFill>
                <a:latin typeface="Arial"/>
              </a:rPr>
              <a:t>Second level</a:t>
            </a:r>
            <a:endParaRPr/>
          </a:p>
          <a:p>
            <a:pPr lvl="2">
              <a:lnSpc>
                <a:spcPct val="100000"/>
              </a:lnSpc>
              <a:buSzPct val="85000"/>
              <a:buFont typeface="Arial"/>
              <a:buChar char="○"/>
            </a:pPr>
            <a:r>
              <a:rPr lang="en-US" sz="2000">
                <a:solidFill>
                  <a:srgbClr val="ffffff"/>
                </a:solidFill>
                <a:latin typeface="Arial"/>
              </a:rPr>
              <a:t>Third level</a:t>
            </a:r>
            <a:endParaRPr/>
          </a:p>
          <a:p>
            <a:pPr lvl="3">
              <a:lnSpc>
                <a:spcPct val="100000"/>
              </a:lnSpc>
              <a:buSzPct val="90000"/>
              <a:buFont typeface="Wingdings 2" charset="2"/>
              <a:buChar char=""/>
            </a:pPr>
            <a:r>
              <a:rPr lang="en-US">
                <a:solidFill>
                  <a:srgbClr val="ffffff"/>
                </a:solidFill>
                <a:latin typeface="Arial"/>
              </a:rPr>
              <a:t>Fourth level</a:t>
            </a:r>
            <a:endParaRPr/>
          </a:p>
          <a:p>
            <a:pPr lvl="4">
              <a:lnSpc>
                <a:spcPct val="100000"/>
              </a:lnSpc>
              <a:buFont typeface="Arial"/>
              <a:buChar char="-"/>
            </a:pPr>
            <a:r>
              <a:rPr lang="en-US">
                <a:solidFill>
                  <a:srgbClr val="ffffff"/>
                </a:solidFill>
                <a:latin typeface="Arial"/>
              </a:rPr>
              <a:t>Fifth level</a:t>
            </a:r>
            <a:endParaRPr/>
          </a:p>
        </p:txBody>
      </p:sp>
      <p:sp>
        <p:nvSpPr>
          <p:cNvPr id="89" name="PlaceHolder 6"/>
          <p:cNvSpPr>
            <a:spLocks noGrp="1"/>
          </p:cNvSpPr>
          <p:nvPr>
            <p:ph type="dt"/>
          </p:nvPr>
        </p:nvSpPr>
        <p:spPr>
          <a:xfrm>
            <a:off x="457200" y="6422040"/>
            <a:ext cx="2133360" cy="364680"/>
          </a:xfrm>
          <a:prstGeom prst="rect">
            <a:avLst/>
          </a:prstGeom>
        </p:spPr>
        <p:txBody>
          <a:bodyPr lIns="90000" rIns="90000" tIns="45000" bIns="0" anchor="b"/>
          <a:p>
            <a:pPr>
              <a:lnSpc>
                <a:spcPct val="100000"/>
              </a:lnSpc>
            </a:pPr>
            <a:r>
              <a:rPr lang="en-US" sz="1000">
                <a:solidFill>
                  <a:srgbClr val="9c9b99"/>
                </a:solidFill>
                <a:latin typeface="Arial"/>
              </a:rPr>
              <a:t>3/31/15</a:t>
            </a:r>
            <a:endParaRPr/>
          </a:p>
        </p:txBody>
      </p:sp>
      <p:sp>
        <p:nvSpPr>
          <p:cNvPr id="90" name="PlaceHolder 7"/>
          <p:cNvSpPr>
            <a:spLocks noGrp="1"/>
          </p:cNvSpPr>
          <p:nvPr>
            <p:ph type="ftr"/>
          </p:nvPr>
        </p:nvSpPr>
        <p:spPr>
          <a:xfrm>
            <a:off x="3124080" y="6422040"/>
            <a:ext cx="2895120" cy="364680"/>
          </a:xfrm>
          <a:prstGeom prst="rect">
            <a:avLst/>
          </a:prstGeom>
        </p:spPr>
        <p:txBody>
          <a:bodyPr lIns="0" rIns="0" tIns="45000" bIns="0" anchor="b"/>
          <a:p>
            <a:endParaRPr/>
          </a:p>
        </p:txBody>
      </p:sp>
      <p:sp>
        <p:nvSpPr>
          <p:cNvPr id="91" name="PlaceHolder 8"/>
          <p:cNvSpPr>
            <a:spLocks noGrp="1"/>
          </p:cNvSpPr>
          <p:nvPr>
            <p:ph type="sldNum"/>
          </p:nvPr>
        </p:nvSpPr>
        <p:spPr>
          <a:xfrm>
            <a:off x="8153280" y="6422040"/>
            <a:ext cx="761760" cy="364680"/>
          </a:xfrm>
          <a:prstGeom prst="rect">
            <a:avLst/>
          </a:prstGeom>
        </p:spPr>
        <p:txBody>
          <a:bodyPr lIns="0" rIns="0" tIns="0" bIns="0" anchor="b"/>
          <a:p>
            <a:pPr algn="r">
              <a:lnSpc>
                <a:spcPct val="100000"/>
              </a:lnSpc>
            </a:pPr>
            <a:fld id="{CD151B98-F2A7-482A-8E84-6B8515CBD732}" type="slidenum">
              <a:rPr lang="en-US" sz="1000">
                <a:solidFill>
                  <a:srgbClr val="9c9b99"/>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29120" y="3337560"/>
            <a:ext cx="7333920" cy="2300760"/>
          </a:xfrm>
          <a:prstGeom prst="rect">
            <a:avLst/>
          </a:prstGeom>
        </p:spPr>
        <p:txBody>
          <a:bodyPr lIns="45720" rIns="45720" tIns="45000" bIns="45000"/>
          <a:p>
            <a:pPr algn="ctr">
              <a:lnSpc>
                <a:spcPct val="100000"/>
              </a:lnSpc>
            </a:pPr>
            <a:r>
              <a:rPr b="1" lang="en-US" sz="4600">
                <a:solidFill>
                  <a:srgbClr val="a1d4e6"/>
                </a:solidFill>
                <a:latin typeface="Arial"/>
              </a:rPr>
              <a:t>           </a:t>
            </a:r>
            <a:r>
              <a:rPr b="1" lang="en-US" sz="4600">
                <a:solidFill>
                  <a:srgbClr val="a1d4e6"/>
                </a:solidFill>
                <a:latin typeface="Arial"/>
              </a:rPr>
              <a:t>SAFETY FIRST!</a:t>
            </a:r>
            <a:endParaRPr/>
          </a:p>
        </p:txBody>
      </p:sp>
      <p:sp>
        <p:nvSpPr>
          <p:cNvPr id="132" name="TextShape 2"/>
          <p:cNvSpPr txBox="1"/>
          <p:nvPr/>
        </p:nvSpPr>
        <p:spPr>
          <a:xfrm>
            <a:off x="433080" y="1544760"/>
            <a:ext cx="6479640" cy="1752120"/>
          </a:xfrm>
          <a:prstGeom prst="rect">
            <a:avLst/>
          </a:prstGeom>
        </p:spPr>
        <p:txBody>
          <a:bodyPr lIns="90000" rIns="45720" tIns="0" bIns="0" anchor="b"/>
          <a:p>
            <a:pPr algn="ctr">
              <a:lnSpc>
                <a:spcPct val="100000"/>
              </a:lnSpc>
            </a:pPr>
            <a:endParaRPr/>
          </a:p>
          <a:p>
            <a:pPr algn="ctr">
              <a:lnSpc>
                <a:spcPct val="100000"/>
              </a:lnSpc>
            </a:pPr>
            <a:r>
              <a:rPr b="1" lang="en-US" sz="8000">
                <a:solidFill>
                  <a:srgbClr val="ffffff"/>
                </a:solidFill>
                <a:latin typeface="Arial"/>
              </a:rPr>
              <a:t>UML ALERT</a:t>
            </a:r>
            <a:endParaRPr/>
          </a:p>
        </p:txBody>
      </p:sp>
      <p:sp>
        <p:nvSpPr>
          <p:cNvPr id="133" name="CustomShape 3"/>
          <p:cNvSpPr/>
          <p:nvPr/>
        </p:nvSpPr>
        <p:spPr>
          <a:xfrm>
            <a:off x="429120" y="5379480"/>
            <a:ext cx="7676280" cy="639000"/>
          </a:xfrm>
          <a:prstGeom prst="rect">
            <a:avLst/>
          </a:prstGeom>
          <a:noFill/>
          <a:ln>
            <a:noFill/>
          </a:ln>
        </p:spPr>
        <p:txBody>
          <a:bodyPr lIns="90000" rIns="90000" tIns="45000" bIns="45000"/>
          <a:p>
            <a:pPr>
              <a:lnSpc>
                <a:spcPct val="100000"/>
              </a:lnSpc>
            </a:pPr>
            <a:r>
              <a:rPr lang="en-US">
                <a:solidFill>
                  <a:srgbClr val="ffffff"/>
                </a:solidFill>
                <a:latin typeface="Arial"/>
              </a:rPr>
              <a:t>Over 3500 reports of forcible sex offenses on college campuses across America, up by 50% in 3 years.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CONTD…</a:t>
            </a:r>
            <a:endParaRPr/>
          </a:p>
        </p:txBody>
      </p:sp>
      <p:pic>
        <p:nvPicPr>
          <p:cNvPr id="153" name="Content Placeholder 3" descr=""/>
          <p:cNvPicPr/>
          <p:nvPr/>
        </p:nvPicPr>
        <p:blipFill>
          <a:blip r:embed="rId1"/>
          <a:srcRect l="80698" t="0" r="80698" b="0"/>
          <a:stretch>
            <a:fillRect/>
          </a:stretch>
        </p:blipFill>
        <p:spPr>
          <a:xfrm>
            <a:off x="813960" y="1600200"/>
            <a:ext cx="7467120" cy="45255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274680"/>
            <a:ext cx="8290440" cy="1142640"/>
          </a:xfrm>
          <a:prstGeom prst="rect">
            <a:avLst/>
          </a:prstGeom>
        </p:spPr>
        <p:txBody>
          <a:bodyPr lIns="45720" rIns="45720" tIns="45000" bIns="45000" anchor="ctr"/>
          <a:p>
            <a:pPr>
              <a:lnSpc>
                <a:spcPct val="100000"/>
              </a:lnSpc>
            </a:pPr>
            <a:r>
              <a:rPr lang="en-US" sz="4600">
                <a:solidFill>
                  <a:srgbClr val="ffffff"/>
                </a:solidFill>
                <a:latin typeface="Franklin Gothic Book"/>
              </a:rPr>
              <a:t>STUDENT RESPONSE ON “YIK YAK”</a:t>
            </a:r>
            <a:endParaRPr/>
          </a:p>
        </p:txBody>
      </p:sp>
      <p:pic>
        <p:nvPicPr>
          <p:cNvPr id="155" name="Content Placeholder 7" descr=""/>
          <p:cNvPicPr/>
          <p:nvPr/>
        </p:nvPicPr>
        <p:blipFill>
          <a:blip r:embed="rId1"/>
          <a:stretch>
            <a:fillRect/>
          </a:stretch>
        </p:blipFill>
        <p:spPr>
          <a:xfrm>
            <a:off x="4538520" y="1600200"/>
            <a:ext cx="4037760" cy="4820400"/>
          </a:xfrm>
          <a:prstGeom prst="rect">
            <a:avLst/>
          </a:prstGeom>
          <a:ln>
            <a:noFill/>
          </a:ln>
        </p:spPr>
      </p:pic>
      <p:pic>
        <p:nvPicPr>
          <p:cNvPr id="156" name="Content Placeholder 6" descr=""/>
          <p:cNvPicPr/>
          <p:nvPr/>
        </p:nvPicPr>
        <p:blipFill>
          <a:blip r:embed="rId2"/>
          <a:srcRect l="0" t="-8189" r="0" b="0"/>
          <a:stretch>
            <a:fillRect/>
          </a:stretch>
        </p:blipFill>
        <p:spPr>
          <a:xfrm>
            <a:off x="285840" y="1590840"/>
            <a:ext cx="3895200" cy="29606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CONTD…</a:t>
            </a:r>
            <a:endParaRPr/>
          </a:p>
        </p:txBody>
      </p:sp>
      <p:pic>
        <p:nvPicPr>
          <p:cNvPr id="158" name="Content Placeholder 4" descr=""/>
          <p:cNvPicPr/>
          <p:nvPr/>
        </p:nvPicPr>
        <p:blipFill>
          <a:blip r:embed="rId1"/>
          <a:srcRect l="0" t="0" r="0" b="532093"/>
          <a:stretch>
            <a:fillRect/>
          </a:stretch>
        </p:blipFill>
        <p:spPr>
          <a:xfrm>
            <a:off x="214200" y="1600200"/>
            <a:ext cx="3952800" cy="2209320"/>
          </a:xfrm>
          <a:prstGeom prst="rect">
            <a:avLst/>
          </a:prstGeom>
          <a:ln>
            <a:noFill/>
          </a:ln>
        </p:spPr>
      </p:pic>
      <p:sp>
        <p:nvSpPr>
          <p:cNvPr id="159" name="TextShape 2"/>
          <p:cNvSpPr txBox="1"/>
          <p:nvPr/>
        </p:nvSpPr>
        <p:spPr>
          <a:xfrm>
            <a:off x="4267080" y="1600200"/>
            <a:ext cx="3657240" cy="4525560"/>
          </a:xfrm>
          <a:prstGeom prst="rect">
            <a:avLst/>
          </a:prstGeom>
        </p:spPr>
        <p:txBody>
          <a:bodyPr lIns="90000" rIns="90000" tIns="45000" bIns="0" anchor="b"/>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PROBLEM DEFINITION</a:t>
            </a:r>
            <a:r>
              <a:rPr lang="en-US" sz="4600">
                <a:solidFill>
                  <a:srgbClr val="ffffff"/>
                </a:solidFill>
                <a:latin typeface="Franklin Gothic Book"/>
              </a:rPr>
              <a:t>	</a:t>
            </a:r>
            <a:endParaRPr/>
          </a:p>
        </p:txBody>
      </p:sp>
      <p:sp>
        <p:nvSpPr>
          <p:cNvPr id="161"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To develop an application that uses network protocols to speedily send our location(via GPS service provided by the smartphones) to UML Police. The location tracking will be active for 30 mins from the moment when notification is sent, so that Police can track the path. The application can help rescue people  from dangerous situations by sending out the location. </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OUR SOLUTION</a:t>
            </a:r>
            <a:endParaRPr/>
          </a:p>
        </p:txBody>
      </p:sp>
      <p:sp>
        <p:nvSpPr>
          <p:cNvPr id="163"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Use of pre-defined emergency messages to be sent when notify button is pressed. </a:t>
            </a:r>
            <a:endParaRPr/>
          </a:p>
          <a:p>
            <a:pPr>
              <a:lnSpc>
                <a:spcPct val="100000"/>
              </a:lnSpc>
              <a:buSzPct val="80000"/>
              <a:buFont typeface="Wingdings 2" charset="2"/>
              <a:buChar char=""/>
            </a:pPr>
            <a:r>
              <a:rPr lang="en-US" sz="3000">
                <a:solidFill>
                  <a:srgbClr val="ffffff"/>
                </a:solidFill>
                <a:latin typeface="Arial"/>
              </a:rPr>
              <a:t>Use of maps to track the victims location for up to 30 mins from the moment the notify button is pressed. The location is sent to UML Police via SMS or network protocol.</a:t>
            </a:r>
            <a:endParaRPr/>
          </a:p>
          <a:p>
            <a:pPr>
              <a:lnSpc>
                <a:spcPct val="100000"/>
              </a:lnSpc>
              <a:buSzPct val="80000"/>
              <a:buFont typeface="Wingdings 2" charset="2"/>
              <a:buChar char=""/>
            </a:pPr>
            <a:r>
              <a:rPr lang="en-US" sz="3000">
                <a:solidFill>
                  <a:srgbClr val="ffffff"/>
                </a:solidFill>
                <a:latin typeface="Arial"/>
              </a:rPr>
              <a:t>You just have the select the message that describes your problem and click on the notify button while you’re busy protecting yourself, running away etc. </a:t>
            </a:r>
            <a:endParaRPr/>
          </a:p>
          <a:p>
            <a:pPr>
              <a:lnSpc>
                <a:spcPct val="100000"/>
              </a:lnSpc>
              <a:buSzPct val="80000"/>
              <a:buFont typeface="Wingdings 2" charset="2"/>
              <a:buChar char=""/>
            </a:pPr>
            <a:r>
              <a:rPr lang="en-US" sz="3000">
                <a:solidFill>
                  <a:srgbClr val="ffffff"/>
                </a:solidFill>
                <a:latin typeface="Arial"/>
              </a:rPr>
              <a:t>Our solution can get help as fast as possible. You don’t have to wait on the phone or look around for a landmark to describe the place.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FEATURES</a:t>
            </a:r>
            <a:endParaRPr/>
          </a:p>
        </p:txBody>
      </p:sp>
      <p:sp>
        <p:nvSpPr>
          <p:cNvPr id="165"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User can create a profile and add up to 3 photos of themselves for identification purpose. This would help UML Police to identify the victim.</a:t>
            </a:r>
            <a:endParaRPr/>
          </a:p>
          <a:p>
            <a:pPr>
              <a:lnSpc>
                <a:spcPct val="100000"/>
              </a:lnSpc>
              <a:buSzPct val="80000"/>
              <a:buFont typeface="Wingdings 2" charset="2"/>
              <a:buChar char=""/>
            </a:pPr>
            <a:r>
              <a:rPr lang="en-US" sz="3000">
                <a:solidFill>
                  <a:srgbClr val="ffffff"/>
                </a:solidFill>
                <a:latin typeface="Arial"/>
              </a:rPr>
              <a:t>Personal information like name, phone number, blood type will be shared when the police is notified.</a:t>
            </a:r>
            <a:endParaRPr/>
          </a:p>
          <a:p>
            <a:pPr>
              <a:lnSpc>
                <a:spcPct val="100000"/>
              </a:lnSpc>
              <a:buSzPct val="80000"/>
              <a:buFont typeface="Wingdings 2" charset="2"/>
              <a:buChar char=""/>
            </a:pPr>
            <a:r>
              <a:rPr lang="en-US" sz="3000">
                <a:solidFill>
                  <a:srgbClr val="ffffff"/>
                </a:solidFill>
                <a:latin typeface="Arial"/>
              </a:rPr>
              <a:t>User can create its own custom messages and save them. During an emergency the traumatized victim doesn’t have to worry about typing the message.</a:t>
            </a:r>
            <a:endParaRPr/>
          </a:p>
          <a:p>
            <a:pPr>
              <a:lnSpc>
                <a:spcPct val="100000"/>
              </a:lnSpc>
              <a:buSzPct val="80000"/>
              <a:buFont typeface="Wingdings 2" charset="2"/>
              <a:buChar char=""/>
            </a:pPr>
            <a:r>
              <a:rPr lang="en-US" sz="3000">
                <a:solidFill>
                  <a:srgbClr val="ffffff"/>
                </a:solidFill>
                <a:latin typeface="Arial"/>
              </a:rPr>
              <a:t>User Interface will be simple and neat. UML Police will not be required to use a 3</a:t>
            </a:r>
            <a:r>
              <a:rPr lang="en-US" sz="3000" baseline="30000">
                <a:solidFill>
                  <a:srgbClr val="ffffff"/>
                </a:solidFill>
                <a:latin typeface="Arial"/>
              </a:rPr>
              <a:t>rd</a:t>
            </a:r>
            <a:r>
              <a:rPr lang="en-US" sz="3000">
                <a:solidFill>
                  <a:srgbClr val="ffffff"/>
                </a:solidFill>
                <a:latin typeface="Arial"/>
              </a:rPr>
              <a:t> party device to get the emergency notification.</a:t>
            </a:r>
            <a:endParaRPr/>
          </a:p>
          <a:p>
            <a:pPr>
              <a:lnSpc>
                <a:spcPct val="100000"/>
              </a:lnSpc>
              <a:buSzPct val="80000"/>
              <a:buFont typeface="Wingdings 2" charset="2"/>
              <a:buChar char=""/>
            </a:pPr>
            <a:r>
              <a:rPr lang="en-US" sz="3000">
                <a:solidFill>
                  <a:srgbClr val="ffffff"/>
                </a:solidFill>
                <a:latin typeface="Arial"/>
              </a:rPr>
              <a:t>Possibility of linking student’s UML id# with the account which would help the police to look at students behavior history.</a:t>
            </a: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CONCLUSION</a:t>
            </a:r>
            <a:endParaRPr/>
          </a:p>
        </p:txBody>
      </p:sp>
      <p:sp>
        <p:nvSpPr>
          <p:cNvPr id="167"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UML Alert application can prove to be very useful for student’s safety. Seconds can save a life when minutes are not enough. This application can rescue students who are stuck in a deserted part of the city or in a dangerous situation. As a lot of the people have started using a smartphone,  an Android application will be a good way to start with</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7467120" cy="1142640"/>
          </a:xfrm>
          <a:prstGeom prst="rect">
            <a:avLst/>
          </a:prstGeom>
        </p:spPr>
        <p:txBody>
          <a:bodyPr lIns="45720" rIns="45720" tIns="45000" bIns="45000" anchor="ctr"/>
          <a:p>
            <a:pPr algn="ctr">
              <a:lnSpc>
                <a:spcPct val="100000"/>
              </a:lnSpc>
            </a:pPr>
            <a:r>
              <a:rPr lang="en-US" sz="4600">
                <a:solidFill>
                  <a:srgbClr val="ffffff"/>
                </a:solidFill>
                <a:latin typeface="Franklin Gothic Book"/>
              </a:rPr>
              <a:t>MEMBERS</a:t>
            </a:r>
            <a:endParaRPr/>
          </a:p>
        </p:txBody>
      </p:sp>
      <p:sp>
        <p:nvSpPr>
          <p:cNvPr id="135"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Udit Bhansali</a:t>
            </a:r>
            <a:endParaRPr/>
          </a:p>
          <a:p>
            <a:pPr>
              <a:lnSpc>
                <a:spcPct val="100000"/>
              </a:lnSpc>
            </a:pPr>
            <a:endParaRPr/>
          </a:p>
          <a:p>
            <a:pPr>
              <a:lnSpc>
                <a:spcPct val="100000"/>
              </a:lnSpc>
              <a:buSzPct val="80000"/>
              <a:buFont typeface="Wingdings 2" charset="2"/>
              <a:buChar char=""/>
            </a:pPr>
            <a:r>
              <a:rPr lang="en-US" sz="3000">
                <a:solidFill>
                  <a:srgbClr val="ffffff"/>
                </a:solidFill>
                <a:latin typeface="Arial"/>
              </a:rPr>
              <a:t>Jason Downing</a:t>
            </a:r>
            <a:endParaRPr/>
          </a:p>
          <a:p>
            <a:pPr>
              <a:lnSpc>
                <a:spcPct val="100000"/>
              </a:lnSpc>
            </a:pPr>
            <a:endParaRPr/>
          </a:p>
          <a:p>
            <a:pPr>
              <a:lnSpc>
                <a:spcPct val="100000"/>
              </a:lnSpc>
              <a:buSzPct val="80000"/>
              <a:buFont typeface="Wingdings 2" charset="2"/>
              <a:buChar char=""/>
            </a:pPr>
            <a:r>
              <a:rPr lang="en-US" sz="3000">
                <a:solidFill>
                  <a:srgbClr val="ffffff"/>
                </a:solidFill>
                <a:latin typeface="Arial"/>
              </a:rPr>
              <a:t>John(JT) Shepple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7467120" cy="1142640"/>
          </a:xfrm>
          <a:prstGeom prst="rect">
            <a:avLst/>
          </a:prstGeom>
        </p:spPr>
        <p:txBody>
          <a:bodyPr lIns="45720" rIns="45720" tIns="45000" bIns="45000" anchor="ctr"/>
          <a:p>
            <a:pPr algn="ctr">
              <a:lnSpc>
                <a:spcPct val="100000"/>
              </a:lnSpc>
            </a:pPr>
            <a:r>
              <a:rPr lang="en-US" sz="4600">
                <a:solidFill>
                  <a:srgbClr val="ffffff"/>
                </a:solidFill>
                <a:latin typeface="Arial"/>
              </a:rPr>
              <a:t>OUTLINE</a:t>
            </a:r>
            <a:endParaRPr/>
          </a:p>
        </p:txBody>
      </p:sp>
      <p:sp>
        <p:nvSpPr>
          <p:cNvPr id="137"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000">
                <a:solidFill>
                  <a:srgbClr val="ffffff"/>
                </a:solidFill>
                <a:latin typeface="Arial"/>
              </a:rPr>
              <a:t>Introduction</a:t>
            </a:r>
            <a:endParaRPr/>
          </a:p>
          <a:p>
            <a:pPr>
              <a:lnSpc>
                <a:spcPct val="100000"/>
              </a:lnSpc>
              <a:buSzPct val="80000"/>
              <a:buFont typeface="Wingdings 2" charset="2"/>
              <a:buChar char=""/>
            </a:pPr>
            <a:r>
              <a:rPr lang="en-US" sz="3000">
                <a:solidFill>
                  <a:srgbClr val="ffffff"/>
                </a:solidFill>
                <a:latin typeface="Arial"/>
              </a:rPr>
              <a:t>Android in short</a:t>
            </a:r>
            <a:endParaRPr/>
          </a:p>
          <a:p>
            <a:pPr>
              <a:lnSpc>
                <a:spcPct val="100000"/>
              </a:lnSpc>
              <a:buSzPct val="80000"/>
              <a:buFont typeface="Wingdings 2" charset="2"/>
              <a:buChar char=""/>
            </a:pPr>
            <a:r>
              <a:rPr lang="en-US" sz="3000">
                <a:solidFill>
                  <a:srgbClr val="ffffff"/>
                </a:solidFill>
                <a:latin typeface="Arial"/>
              </a:rPr>
              <a:t>Problem addressed</a:t>
            </a:r>
            <a:endParaRPr/>
          </a:p>
          <a:p>
            <a:pPr>
              <a:lnSpc>
                <a:spcPct val="100000"/>
              </a:lnSpc>
              <a:buSzPct val="80000"/>
              <a:buFont typeface="Wingdings 2" charset="2"/>
              <a:buChar char=""/>
            </a:pPr>
            <a:r>
              <a:rPr lang="en-US" sz="3000">
                <a:solidFill>
                  <a:srgbClr val="ffffff"/>
                </a:solidFill>
                <a:latin typeface="Arial"/>
              </a:rPr>
              <a:t>Why a smartphone app?</a:t>
            </a:r>
            <a:endParaRPr/>
          </a:p>
          <a:p>
            <a:pPr>
              <a:lnSpc>
                <a:spcPct val="100000"/>
              </a:lnSpc>
              <a:buSzPct val="80000"/>
              <a:buFont typeface="Wingdings 2" charset="2"/>
              <a:buChar char=""/>
            </a:pPr>
            <a:r>
              <a:rPr lang="en-US" sz="3000">
                <a:solidFill>
                  <a:srgbClr val="ffffff"/>
                </a:solidFill>
                <a:latin typeface="Arial"/>
              </a:rPr>
              <a:t>Why UML Alert?</a:t>
            </a:r>
            <a:endParaRPr/>
          </a:p>
          <a:p>
            <a:pPr>
              <a:lnSpc>
                <a:spcPct val="100000"/>
              </a:lnSpc>
              <a:buSzPct val="80000"/>
              <a:buFont typeface="Wingdings 2" charset="2"/>
              <a:buChar char=""/>
            </a:pPr>
            <a:r>
              <a:rPr lang="en-US" sz="3000">
                <a:solidFill>
                  <a:srgbClr val="ffffff"/>
                </a:solidFill>
                <a:latin typeface="Arial"/>
              </a:rPr>
              <a:t>Problem definition</a:t>
            </a:r>
            <a:endParaRPr/>
          </a:p>
          <a:p>
            <a:pPr>
              <a:lnSpc>
                <a:spcPct val="100000"/>
              </a:lnSpc>
              <a:buSzPct val="80000"/>
              <a:buFont typeface="Wingdings 2" charset="2"/>
              <a:buChar char=""/>
            </a:pPr>
            <a:r>
              <a:rPr lang="en-US" sz="3000">
                <a:solidFill>
                  <a:srgbClr val="ffffff"/>
                </a:solidFill>
                <a:latin typeface="Arial"/>
              </a:rPr>
              <a:t>Our Solution</a:t>
            </a:r>
            <a:endParaRPr/>
          </a:p>
          <a:p>
            <a:pPr>
              <a:lnSpc>
                <a:spcPct val="100000"/>
              </a:lnSpc>
              <a:buSzPct val="80000"/>
              <a:buFont typeface="Wingdings 2" charset="2"/>
              <a:buChar char=""/>
            </a:pPr>
            <a:r>
              <a:rPr lang="en-US" sz="3000">
                <a:solidFill>
                  <a:srgbClr val="ffffff"/>
                </a:solidFill>
                <a:latin typeface="Arial"/>
              </a:rPr>
              <a:t>Features</a:t>
            </a:r>
            <a:endParaRPr/>
          </a:p>
          <a:p>
            <a:pPr>
              <a:lnSpc>
                <a:spcPct val="100000"/>
              </a:lnSpc>
              <a:buSzPct val="80000"/>
              <a:buFont typeface="Wingdings 2" charset="2"/>
              <a:buChar char=""/>
            </a:pPr>
            <a:r>
              <a:rPr lang="en-US" sz="3000">
                <a:solidFill>
                  <a:srgbClr val="ffffff"/>
                </a:solidFill>
                <a:latin typeface="Arial"/>
              </a:rPr>
              <a:t>Conclusion</a:t>
            </a:r>
            <a:endParaRPr/>
          </a:p>
          <a:p>
            <a:pPr>
              <a:lnSpc>
                <a:spcPct val="100000"/>
              </a:lnSpc>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7467120" cy="1142640"/>
          </a:xfrm>
          <a:prstGeom prst="rect">
            <a:avLst/>
          </a:prstGeom>
        </p:spPr>
        <p:txBody>
          <a:bodyPr lIns="45720" rIns="45720" tIns="45000" bIns="45000" anchor="ctr"/>
          <a:p>
            <a:pPr algn="ctr">
              <a:lnSpc>
                <a:spcPct val="100000"/>
              </a:lnSpc>
            </a:pPr>
            <a:r>
              <a:rPr lang="en-US" sz="4600">
                <a:solidFill>
                  <a:srgbClr val="ffffff"/>
                </a:solidFill>
                <a:latin typeface="Arial"/>
              </a:rPr>
              <a:t>INTRODUCTION</a:t>
            </a:r>
            <a:endParaRPr/>
          </a:p>
        </p:txBody>
      </p:sp>
      <p:sp>
        <p:nvSpPr>
          <p:cNvPr id="139"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2400">
                <a:solidFill>
                  <a:srgbClr val="ffffff"/>
                </a:solidFill>
                <a:latin typeface="Arial"/>
              </a:rPr>
              <a:t>UML Alert is an Android application. It is designed to provide safety to students in hazardous situations.</a:t>
            </a:r>
            <a:endParaRPr/>
          </a:p>
          <a:p>
            <a:pPr>
              <a:lnSpc>
                <a:spcPct val="100000"/>
              </a:lnSpc>
              <a:buSzPct val="80000"/>
              <a:buFont typeface="Wingdings 2" charset="2"/>
              <a:buChar char=""/>
            </a:pPr>
            <a:r>
              <a:rPr lang="en-US" sz="2400">
                <a:solidFill>
                  <a:srgbClr val="ffffff"/>
                </a:solidFill>
                <a:latin typeface="Arial"/>
              </a:rPr>
              <a:t>It helps the users to reach UML Police in an emergency situation at a click of a button.</a:t>
            </a:r>
            <a:endParaRPr/>
          </a:p>
          <a:p>
            <a:pPr>
              <a:lnSpc>
                <a:spcPct val="100000"/>
              </a:lnSpc>
              <a:buSzPct val="80000"/>
              <a:buFont typeface="Wingdings 2" charset="2"/>
              <a:buChar char=""/>
            </a:pPr>
            <a:r>
              <a:rPr lang="en-US" sz="2400">
                <a:solidFill>
                  <a:srgbClr val="ffffff"/>
                </a:solidFill>
                <a:latin typeface="Arial"/>
              </a:rPr>
              <a:t>It uses Android’s Peer-to-Peer (P2P) text, location and data communication protocols.</a:t>
            </a:r>
            <a:endParaRPr/>
          </a:p>
          <a:p>
            <a:pPr>
              <a:lnSpc>
                <a:spcPct val="100000"/>
              </a:lnSpc>
              <a:buSzPct val="80000"/>
              <a:buFont typeface="Wingdings 2" charset="2"/>
              <a:buChar char=""/>
            </a:pPr>
            <a:r>
              <a:rPr lang="en-US" sz="2400">
                <a:solidFill>
                  <a:srgbClr val="ffffff"/>
                </a:solidFill>
                <a:latin typeface="Arial"/>
              </a:rPr>
              <a:t>GPS based tracking of the victims location for up to 1 hour from the moment help was requested.</a:t>
            </a:r>
            <a:endParaRPr/>
          </a:p>
          <a:p>
            <a:pPr>
              <a:lnSpc>
                <a:spcPct val="100000"/>
              </a:lnSpc>
            </a:pPr>
            <a:endParaRPr/>
          </a:p>
        </p:txBody>
      </p:sp>
      <p:sp>
        <p:nvSpPr>
          <p:cNvPr id="140" name="CustomShape 3"/>
          <p:cNvSpPr/>
          <p:nvPr/>
        </p:nvSpPr>
        <p:spPr>
          <a:xfrm>
            <a:off x="2697120" y="4922640"/>
            <a:ext cx="184320" cy="369000"/>
          </a:xfrm>
          <a:prstGeom prst="rect">
            <a:avLst/>
          </a:prstGeom>
          <a:noFill/>
          <a:ln>
            <a:noFill/>
          </a:ln>
        </p:spPr>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PROBLEMS ADDRESSED</a:t>
            </a:r>
            <a:endParaRPr/>
          </a:p>
        </p:txBody>
      </p:sp>
      <p:sp>
        <p:nvSpPr>
          <p:cNvPr id="142" name="TextShape 2"/>
          <p:cNvSpPr txBox="1"/>
          <p:nvPr/>
        </p:nvSpPr>
        <p:spPr>
          <a:xfrm>
            <a:off x="457200" y="1600200"/>
            <a:ext cx="7467120" cy="4525560"/>
          </a:xfrm>
          <a:prstGeom prst="rect">
            <a:avLst/>
          </a:prstGeom>
        </p:spPr>
        <p:txBody>
          <a:bodyPr lIns="90000" rIns="90000" tIns="45000" bIns="45000"/>
          <a:p>
            <a:pPr>
              <a:lnSpc>
                <a:spcPct val="100000"/>
              </a:lnSpc>
              <a:buSzPct val="80000"/>
              <a:buFont typeface="Wingdings 2" charset="2"/>
              <a:buChar char=""/>
            </a:pPr>
            <a:r>
              <a:rPr lang="en-US" sz="3200">
                <a:solidFill>
                  <a:srgbClr val="ffffff"/>
                </a:solidFill>
                <a:latin typeface="Arial"/>
              </a:rPr>
              <a:t>Being stalked when walking</a:t>
            </a:r>
            <a:endParaRPr/>
          </a:p>
          <a:p>
            <a:pPr>
              <a:lnSpc>
                <a:spcPct val="100000"/>
              </a:lnSpc>
              <a:buSzPct val="80000"/>
              <a:buFont typeface="Wingdings 2" charset="2"/>
              <a:buChar char=""/>
            </a:pPr>
            <a:r>
              <a:rPr lang="en-US" sz="3200">
                <a:solidFill>
                  <a:srgbClr val="ffffff"/>
                </a:solidFill>
                <a:latin typeface="Arial"/>
              </a:rPr>
              <a:t>Attempted assault in a deserted area</a:t>
            </a:r>
            <a:endParaRPr/>
          </a:p>
          <a:p>
            <a:pPr>
              <a:lnSpc>
                <a:spcPct val="100000"/>
              </a:lnSpc>
              <a:buSzPct val="80000"/>
              <a:buFont typeface="Wingdings 2" charset="2"/>
              <a:buChar char=""/>
            </a:pPr>
            <a:r>
              <a:rPr lang="en-US" sz="3200">
                <a:solidFill>
                  <a:srgbClr val="ffffff"/>
                </a:solidFill>
                <a:latin typeface="Arial"/>
              </a:rPr>
              <a:t>Being robbed</a:t>
            </a:r>
            <a:endParaRPr/>
          </a:p>
          <a:p>
            <a:pPr>
              <a:lnSpc>
                <a:spcPct val="100000"/>
              </a:lnSpc>
              <a:buSzPct val="80000"/>
              <a:buFont typeface="Wingdings 2" charset="2"/>
              <a:buChar char=""/>
            </a:pPr>
            <a:r>
              <a:rPr lang="en-US" sz="3200">
                <a:solidFill>
                  <a:srgbClr val="ffffff"/>
                </a:solidFill>
                <a:latin typeface="Arial"/>
              </a:rPr>
              <a:t>Accident</a:t>
            </a:r>
            <a:endParaRPr/>
          </a:p>
          <a:p>
            <a:pPr>
              <a:lnSpc>
                <a:spcPct val="100000"/>
              </a:lnSpc>
              <a:buSzPct val="80000"/>
              <a:buFont typeface="Wingdings 2" charset="2"/>
              <a:buChar char=""/>
            </a:pPr>
            <a:r>
              <a:rPr lang="en-US" sz="3200">
                <a:solidFill>
                  <a:srgbClr val="ffffff"/>
                </a:solidFill>
                <a:latin typeface="Arial"/>
              </a:rPr>
              <a:t>Medical emergency</a:t>
            </a:r>
            <a:endParaRPr/>
          </a:p>
          <a:p>
            <a:pPr>
              <a:lnSpc>
                <a:spcPct val="100000"/>
              </a:lnSpc>
              <a:buSzPct val="80000"/>
              <a:buFont typeface="Wingdings 2" charset="2"/>
              <a:buChar char=""/>
            </a:pPr>
            <a:r>
              <a:rPr lang="en-US" sz="3200">
                <a:solidFill>
                  <a:srgbClr val="ffffff"/>
                </a:solidFill>
                <a:latin typeface="Arial"/>
              </a:rPr>
              <a:t>Being followed by a strange vehicle at night</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WHY A SMART PHONE APP?</a:t>
            </a:r>
            <a:endParaRPr/>
          </a:p>
        </p:txBody>
      </p:sp>
      <p:sp>
        <p:nvSpPr>
          <p:cNvPr id="144" name="TextShape 2"/>
          <p:cNvSpPr txBox="1"/>
          <p:nvPr/>
        </p:nvSpPr>
        <p:spPr>
          <a:xfrm>
            <a:off x="457200" y="1600200"/>
            <a:ext cx="7467120" cy="4525560"/>
          </a:xfrm>
          <a:prstGeom prst="rect">
            <a:avLst/>
          </a:prstGeom>
        </p:spPr>
        <p:txBody>
          <a:bodyPr lIns="90000" rIns="90000" tIns="45000" bIns="45000"/>
          <a:p>
            <a:pPr>
              <a:lnSpc>
                <a:spcPct val="90000"/>
              </a:lnSpc>
              <a:buSzPct val="80000"/>
              <a:buFont typeface="Wingdings 2" charset="2"/>
              <a:buChar char=""/>
            </a:pPr>
            <a:r>
              <a:rPr lang="en-US" sz="3200">
                <a:solidFill>
                  <a:srgbClr val="ffffff"/>
                </a:solidFill>
                <a:latin typeface="Arial"/>
              </a:rPr>
              <a:t>Over 89% of smartphone users use their smart phones throughout the day</a:t>
            </a:r>
            <a:endParaRPr/>
          </a:p>
          <a:p>
            <a:pPr>
              <a:lnSpc>
                <a:spcPct val="90000"/>
              </a:lnSpc>
              <a:buSzPct val="80000"/>
              <a:buFont typeface="Wingdings 2" charset="2"/>
              <a:buChar char=""/>
            </a:pPr>
            <a:r>
              <a:rPr lang="en-US" sz="3200">
                <a:solidFill>
                  <a:srgbClr val="ffffff"/>
                </a:solidFill>
                <a:latin typeface="Arial"/>
              </a:rPr>
              <a:t>Out of the world’s 4 billion mobile phones in use, 3.05 billion are SMS enabled.</a:t>
            </a:r>
            <a:endParaRPr/>
          </a:p>
          <a:p>
            <a:pPr>
              <a:lnSpc>
                <a:spcPct val="90000"/>
              </a:lnSpc>
              <a:buSzPct val="80000"/>
              <a:buFont typeface="Wingdings 2" charset="2"/>
              <a:buChar char=""/>
            </a:pPr>
            <a:r>
              <a:rPr lang="en-US" sz="3200">
                <a:solidFill>
                  <a:srgbClr val="ffffff"/>
                </a:solidFill>
                <a:latin typeface="Arial"/>
              </a:rPr>
              <a:t>Android has the highest market share of 46.9% among all smart phone platforms.</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WHY WE NEED UML ALERT??</a:t>
            </a:r>
            <a:endParaRPr/>
          </a:p>
        </p:txBody>
      </p:sp>
      <p:pic>
        <p:nvPicPr>
          <p:cNvPr id="146" name="Content Placeholder 3" descr=""/>
          <p:cNvPicPr/>
          <p:nvPr/>
        </p:nvPicPr>
        <p:blipFill>
          <a:blip r:embed="rId1"/>
          <a:srcRect l="0" t="-473611" r="0" b="-473611"/>
          <a:stretch>
            <a:fillRect/>
          </a:stretch>
        </p:blipFill>
        <p:spPr>
          <a:xfrm>
            <a:off x="676080" y="1576440"/>
            <a:ext cx="7467120" cy="4525560"/>
          </a:xfrm>
          <a:prstGeom prst="rect">
            <a:avLst/>
          </a:prstGeom>
          <a:ln>
            <a:noFill/>
          </a:ln>
        </p:spPr>
      </p:pic>
      <p:sp>
        <p:nvSpPr>
          <p:cNvPr id="147" name="CustomShape 2"/>
          <p:cNvSpPr/>
          <p:nvPr/>
        </p:nvSpPr>
        <p:spPr>
          <a:xfrm>
            <a:off x="356760" y="5980320"/>
            <a:ext cx="8276760" cy="364680"/>
          </a:xfrm>
          <a:prstGeom prst="rect">
            <a:avLst/>
          </a:prstGeom>
          <a:noFill/>
          <a:ln>
            <a:noFill/>
          </a:ln>
        </p:spPr>
        <p:txBody>
          <a:bodyPr lIns="90000" rIns="90000" tIns="45000" bIns="45000"/>
          <a:p>
            <a:pPr>
              <a:lnSpc>
                <a:spcPct val="100000"/>
              </a:lnSpc>
            </a:pPr>
            <a:r>
              <a:rPr b="1" lang="en-US">
                <a:solidFill>
                  <a:srgbClr val="f8f8f8"/>
                </a:solidFill>
                <a:latin typeface="Arial"/>
              </a:rPr>
              <a:t>The crime rate chart comparing Lowell and neighboring cities.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CONTD…</a:t>
            </a:r>
            <a:endParaRPr/>
          </a:p>
        </p:txBody>
      </p:sp>
      <p:pic>
        <p:nvPicPr>
          <p:cNvPr id="149" name="Content Placeholder 3" descr=""/>
          <p:cNvPicPr/>
          <p:nvPr/>
        </p:nvPicPr>
        <p:blipFill>
          <a:blip r:embed="rId1"/>
          <a:srcRect l="56620" t="0" r="56620" b="0"/>
          <a:stretch>
            <a:fillRect/>
          </a:stretch>
        </p:blipFill>
        <p:spPr>
          <a:xfrm>
            <a:off x="842400" y="1600200"/>
            <a:ext cx="7467120" cy="45255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274680"/>
            <a:ext cx="7467120" cy="1142640"/>
          </a:xfrm>
          <a:prstGeom prst="rect">
            <a:avLst/>
          </a:prstGeom>
        </p:spPr>
        <p:txBody>
          <a:bodyPr lIns="45720" rIns="45720" tIns="45000" bIns="45000" anchor="ctr"/>
          <a:p>
            <a:pPr>
              <a:lnSpc>
                <a:spcPct val="100000"/>
              </a:lnSpc>
            </a:pPr>
            <a:r>
              <a:rPr lang="en-US" sz="4600">
                <a:solidFill>
                  <a:srgbClr val="ffffff"/>
                </a:solidFill>
                <a:latin typeface="Franklin Gothic Book"/>
              </a:rPr>
              <a:t>CONTD…</a:t>
            </a:r>
            <a:endParaRPr/>
          </a:p>
        </p:txBody>
      </p:sp>
      <p:pic>
        <p:nvPicPr>
          <p:cNvPr id="151" name="Content Placeholder 3" descr=""/>
          <p:cNvPicPr/>
          <p:nvPr/>
        </p:nvPicPr>
        <p:blipFill>
          <a:blip r:embed="rId1"/>
          <a:srcRect l="50610" t="0" r="50610" b="0"/>
          <a:stretch>
            <a:fillRect/>
          </a:stretch>
        </p:blipFill>
        <p:spPr>
          <a:xfrm>
            <a:off x="671400" y="1600200"/>
            <a:ext cx="7467120" cy="45255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