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048B-E088-7242-BD5D-995E0B2F896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7BD5-A745-974E-8F21-7959FE97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8588" y="2188641"/>
            <a:ext cx="9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D</a:t>
            </a:r>
            <a:r>
              <a:rPr lang="en-US" dirty="0">
                <a:latin typeface="Helvetica Neue"/>
                <a:cs typeface="Helvetica Neue"/>
              </a:rPr>
              <a:t>alton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0380" y="2468649"/>
            <a:ext cx="98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/>
                <a:cs typeface="Helvetica Neue"/>
              </a:rPr>
              <a:t>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4394" y="2271561"/>
            <a:ext cx="43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D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2770" y="2237774"/>
            <a:ext cx="97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merican Typewriter"/>
                <a:cs typeface="American Typewriter"/>
              </a:rPr>
              <a:t>D</a:t>
            </a:r>
            <a:r>
              <a:rPr lang="en-US" dirty="0">
                <a:latin typeface="American Typewriter"/>
                <a:cs typeface="American Typewriter"/>
              </a:rPr>
              <a:t>alton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562" y="2517782"/>
            <a:ext cx="10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/>
                <a:cs typeface="American Typewriter"/>
              </a:rPr>
              <a:t>evelopment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576" y="2320694"/>
            <a:ext cx="446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erican Typewriter"/>
                <a:cs typeface="American Typewriter"/>
              </a:rPr>
              <a:t>D</a:t>
            </a:r>
            <a:endParaRPr lang="en-US" sz="1200" dirty="0">
              <a:latin typeface="American Typewriter"/>
              <a:cs typeface="American Typewri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0988" y="3179506"/>
            <a:ext cx="106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Schoolbook"/>
                <a:cs typeface="Century Schoolbook"/>
              </a:rPr>
              <a:t>D</a:t>
            </a:r>
            <a:r>
              <a:rPr lang="en-US" b="1" dirty="0">
                <a:latin typeface="Century Schoolbook"/>
                <a:cs typeface="Century Schoolbook"/>
              </a:rPr>
              <a:t>alton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770" y="3459514"/>
            <a:ext cx="112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entury Schoolbook"/>
                <a:cs typeface="Century Schoolbook"/>
              </a:rPr>
              <a:t>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6794" y="3262426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Schoolbook"/>
                <a:cs typeface="Century Schoolbook"/>
              </a:rPr>
              <a:t>D</a:t>
            </a:r>
            <a:endParaRPr lang="en-US" sz="1200" b="1" dirty="0">
              <a:latin typeface="Century Schoolbook"/>
              <a:cs typeface="Century School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207" y="4141276"/>
            <a:ext cx="92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operHewitt-Semibold"/>
                <a:cs typeface="CooperHewitt-Semibold"/>
              </a:rPr>
              <a:t>D</a:t>
            </a:r>
            <a:r>
              <a:rPr lang="en-US" dirty="0">
                <a:latin typeface="CooperHewitt-Semibold"/>
                <a:cs typeface="CooperHewitt-Semibold"/>
              </a:rPr>
              <a:t>alton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0669" y="4421284"/>
            <a:ext cx="1008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operHewitt-Semibold"/>
                <a:cs typeface="CooperHewitt-Semibold"/>
              </a:rPr>
              <a:t>evelopment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77013" y="4224196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operHewitt-Semibold"/>
                <a:cs typeface="CooperHewitt-Semibold"/>
              </a:rPr>
              <a:t>D</a:t>
            </a:r>
            <a:endParaRPr lang="en-US" sz="1200" dirty="0">
              <a:latin typeface="CooperHewitt-Semibold"/>
              <a:cs typeface="CooperHewitt-Semi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2854" y="4141686"/>
            <a:ext cx="108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tencil"/>
                <a:cs typeface="Stencil"/>
              </a:rPr>
              <a:t>D</a:t>
            </a:r>
            <a:r>
              <a:rPr lang="en-US" dirty="0">
                <a:latin typeface="Stencil"/>
                <a:cs typeface="Stencil"/>
              </a:rPr>
              <a:t>alton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4646" y="442169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tencil"/>
                <a:cs typeface="Stencil"/>
              </a:rPr>
              <a:t>evelopment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8660" y="4224606"/>
            <a:ext cx="417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tencil"/>
                <a:cs typeface="Stencil"/>
              </a:rPr>
              <a:t>D</a:t>
            </a:r>
            <a:endParaRPr lang="en-US" sz="1200" dirty="0">
              <a:latin typeface="Stencil"/>
              <a:cs typeface="Stenci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42770" y="3256679"/>
            <a:ext cx="1653360" cy="606140"/>
            <a:chOff x="4248576" y="3179506"/>
            <a:chExt cx="1653360" cy="606140"/>
          </a:xfrm>
        </p:grpSpPr>
        <p:sp>
          <p:nvSpPr>
            <p:cNvPr id="15" name="TextBox 14"/>
            <p:cNvSpPr txBox="1"/>
            <p:nvPr/>
          </p:nvSpPr>
          <p:spPr>
            <a:xfrm>
              <a:off x="4248576" y="3262426"/>
              <a:ext cx="485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pperplate Gothic Bold"/>
                  <a:cs typeface="Copperplate Gothic Bold"/>
                </a:rPr>
                <a:t>D</a:t>
              </a:r>
              <a:endParaRPr lang="en-US" sz="1200" dirty="0">
                <a:latin typeface="Copperplate Gothic Bold"/>
                <a:cs typeface="Copperplate Gothic Bold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342769" y="3179506"/>
              <a:ext cx="1559167" cy="551327"/>
              <a:chOff x="4342769" y="3179506"/>
              <a:chExt cx="1559167" cy="55132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owDiffused trans="13000" intensity="1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1205" y="3338351"/>
                <a:ext cx="340731" cy="311299"/>
              </a:xfrm>
              <a:prstGeom prst="rect">
                <a:avLst/>
              </a:prstGeom>
              <a:effectLst/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527717" y="3453834"/>
                <a:ext cx="12107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pperplate Gothic Bold"/>
                    <a:cs typeface="Copperplate Gothic Bold"/>
                  </a:rPr>
                  <a:t>evelopment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42769" y="3179506"/>
                <a:ext cx="135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pperplate Gothic Bold"/>
                    <a:cs typeface="Copperplate Gothic Bold"/>
                  </a:rPr>
                  <a:t>D</a:t>
                </a:r>
                <a:r>
                  <a:rPr lang="en-US" sz="2000" dirty="0">
                    <a:latin typeface="Copperplate Gothic Bold"/>
                    <a:cs typeface="Copperplate Gothic Bold"/>
                  </a:rPr>
                  <a:t>alton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495170" y="8142696"/>
            <a:ext cx="1653360" cy="606140"/>
            <a:chOff x="4248576" y="3179506"/>
            <a:chExt cx="1653360" cy="606140"/>
          </a:xfrm>
        </p:grpSpPr>
        <p:sp>
          <p:nvSpPr>
            <p:cNvPr id="29" name="TextBox 28"/>
            <p:cNvSpPr txBox="1"/>
            <p:nvPr/>
          </p:nvSpPr>
          <p:spPr>
            <a:xfrm>
              <a:off x="4248576" y="3262426"/>
              <a:ext cx="485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pperplate Gothic Bold"/>
                  <a:cs typeface="Copperplate Gothic Bold"/>
                </a:rPr>
                <a:t>D</a:t>
              </a:r>
              <a:endParaRPr lang="en-US" sz="1200" dirty="0">
                <a:latin typeface="Copperplate Gothic Bold"/>
                <a:cs typeface="Copperplate Gothic Bold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342769" y="3179506"/>
              <a:ext cx="1559167" cy="551327"/>
              <a:chOff x="4342769" y="3179506"/>
              <a:chExt cx="1559167" cy="551327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owDiffused trans="13000" intensity="1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1205" y="3338351"/>
                <a:ext cx="340731" cy="311299"/>
              </a:xfrm>
              <a:prstGeom prst="rect">
                <a:avLst/>
              </a:prstGeom>
              <a:effectLst/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527717" y="3453834"/>
                <a:ext cx="12107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pperplate Gothic Bold"/>
                    <a:cs typeface="Copperplate Gothic Bold"/>
                  </a:rPr>
                  <a:t>evelopment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42769" y="3179506"/>
                <a:ext cx="135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pperplate Gothic Bold"/>
                    <a:cs typeface="Copperplate Gothic Bold"/>
                  </a:rPr>
                  <a:t>D</a:t>
                </a:r>
                <a:r>
                  <a:rPr lang="en-US" sz="2000" dirty="0">
                    <a:latin typeface="Copperplate Gothic Bold"/>
                    <a:cs typeface="Copperplate Gothic Bold"/>
                  </a:rPr>
                  <a:t>alton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5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0063" y="3872087"/>
            <a:ext cx="1489854" cy="606140"/>
            <a:chOff x="4248576" y="3179506"/>
            <a:chExt cx="1489854" cy="606140"/>
          </a:xfrm>
        </p:grpSpPr>
        <p:sp>
          <p:nvSpPr>
            <p:cNvPr id="5" name="TextBox 4"/>
            <p:cNvSpPr txBox="1"/>
            <p:nvPr/>
          </p:nvSpPr>
          <p:spPr>
            <a:xfrm>
              <a:off x="4248576" y="3262426"/>
              <a:ext cx="485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pperplate Gothic Bold"/>
                  <a:cs typeface="Copperplate Gothic Bold"/>
                </a:rPr>
                <a:t>D</a:t>
              </a:r>
              <a:endParaRPr lang="en-US" sz="1200" dirty="0">
                <a:latin typeface="Copperplate Gothic Bold"/>
                <a:cs typeface="Copperplate Gothic Bold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42769" y="3179506"/>
              <a:ext cx="1395661" cy="551327"/>
              <a:chOff x="4342769" y="3179506"/>
              <a:chExt cx="1395661" cy="5513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27717" y="3453834"/>
                <a:ext cx="12107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pperplate Gothic Bold"/>
                    <a:cs typeface="Copperplate Gothic Bold"/>
                  </a:rPr>
                  <a:t>evelopment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2769" y="3179506"/>
                <a:ext cx="135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pperplate Gothic Bold"/>
                    <a:cs typeface="Copperplate Gothic Bold"/>
                  </a:rPr>
                  <a:t>D</a:t>
                </a:r>
                <a:r>
                  <a:rPr lang="en-US" sz="2000" dirty="0">
                    <a:latin typeface="Copperplate Gothic Bold"/>
                    <a:cs typeface="Copperplate Gothic Bold"/>
                  </a:rPr>
                  <a:t>alton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720073" y="2505311"/>
            <a:ext cx="1653360" cy="606140"/>
            <a:chOff x="4248576" y="3179506"/>
            <a:chExt cx="1653360" cy="606140"/>
          </a:xfrm>
        </p:grpSpPr>
        <p:sp>
          <p:nvSpPr>
            <p:cNvPr id="11" name="TextBox 10"/>
            <p:cNvSpPr txBox="1"/>
            <p:nvPr/>
          </p:nvSpPr>
          <p:spPr>
            <a:xfrm>
              <a:off x="4248576" y="3262426"/>
              <a:ext cx="485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pperplate Gothic Bold"/>
                  <a:cs typeface="Copperplate Gothic Bold"/>
                </a:rPr>
                <a:t>D</a:t>
              </a:r>
              <a:endParaRPr lang="en-US" sz="1200" dirty="0">
                <a:latin typeface="Copperplate Gothic Bold"/>
                <a:cs typeface="Copperplate Gothic Bold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42769" y="3179506"/>
              <a:ext cx="1559167" cy="551327"/>
              <a:chOff x="4342769" y="3179506"/>
              <a:chExt cx="1559167" cy="55132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owDiffused trans="13000" intensity="1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1205" y="3338351"/>
                <a:ext cx="340731" cy="311299"/>
              </a:xfrm>
              <a:prstGeom prst="rect">
                <a:avLst/>
              </a:prstGeom>
              <a:effectLst/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527717" y="3453834"/>
                <a:ext cx="12107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pperplate Gothic Bold"/>
                    <a:cs typeface="Copperplate Gothic Bold"/>
                  </a:rPr>
                  <a:t>evelopment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42769" y="3179506"/>
                <a:ext cx="135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pperplate Gothic Bold"/>
                    <a:cs typeface="Copperplate Gothic Bold"/>
                  </a:rPr>
                  <a:t>D</a:t>
                </a:r>
                <a:r>
                  <a:rPr lang="en-US" sz="2000" dirty="0">
                    <a:latin typeface="Copperplate Gothic Bold"/>
                    <a:cs typeface="Copperplate Gothic Bold"/>
                  </a:rPr>
                  <a:t>alton</a:t>
                </a:r>
              </a:p>
            </p:txBody>
          </p:sp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768" y="3955007"/>
            <a:ext cx="360070" cy="3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5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Azimuth1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Dalton</dc:creator>
  <cp:lastModifiedBy>Jason Dalton</cp:lastModifiedBy>
  <cp:revision>6</cp:revision>
  <dcterms:created xsi:type="dcterms:W3CDTF">2016-12-02T20:59:37Z</dcterms:created>
  <dcterms:modified xsi:type="dcterms:W3CDTF">2016-12-05T19:45:00Z</dcterms:modified>
</cp:coreProperties>
</file>