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9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0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41FD-D9B2-4130-BEEC-DFDDD5394023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DB62-9E89-419B-B370-6A690B344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7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天气预报</a:t>
            </a:r>
            <a:r>
              <a:rPr lang="en-US" altLang="zh-CN" dirty="0" smtClean="0"/>
              <a:t>APP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DengJiXiang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2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848" y="2371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界面预览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456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228143"/>
            <a:ext cx="13009524" cy="7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228143"/>
            <a:ext cx="13009524" cy="7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754" y="0"/>
            <a:ext cx="8084799" cy="69876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62818" y="1090523"/>
            <a:ext cx="57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45522" y="2853359"/>
            <a:ext cx="13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切换城市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83975" y="3689639"/>
            <a:ext cx="13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退出登录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4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本作品调用网络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接口，进行天气预报</a:t>
            </a:r>
            <a:r>
              <a:rPr lang="en-US" altLang="zh-CN" dirty="0" err="1" smtClean="0"/>
              <a:t>jason</a:t>
            </a:r>
            <a:r>
              <a:rPr lang="zh-CN" altLang="en-US" dirty="0" smtClean="0"/>
              <a:t>格式的数据进行解析</a:t>
            </a:r>
            <a:endParaRPr lang="en-US" altLang="zh-CN" dirty="0" smtClean="0"/>
          </a:p>
          <a:p>
            <a:r>
              <a:rPr lang="zh-CN" altLang="en-US" dirty="0" smtClean="0"/>
              <a:t>并且调用数据库，进行用户登录数据的存储和读取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6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天气预报APP </vt:lpstr>
      <vt:lpstr>界面预览</vt:lpstr>
      <vt:lpstr>PowerPoint 演示文稿</vt:lpstr>
      <vt:lpstr>PowerPoint 演示文稿</vt:lpstr>
      <vt:lpstr>PowerPoint 演示文稿</vt:lpstr>
      <vt:lpstr>作品介绍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天气预报APP </dc:title>
  <dc:creator>admin</dc:creator>
  <cp:lastModifiedBy>admin</cp:lastModifiedBy>
  <cp:revision>3</cp:revision>
  <dcterms:created xsi:type="dcterms:W3CDTF">2016-06-30T15:40:39Z</dcterms:created>
  <dcterms:modified xsi:type="dcterms:W3CDTF">2016-10-08T09:25:10Z</dcterms:modified>
</cp:coreProperties>
</file>