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7" r:id="rId2"/>
    <p:sldId id="259" r:id="rId3"/>
    <p:sldId id="261" r:id="rId4"/>
    <p:sldId id="263" r:id="rId5"/>
    <p:sldId id="285" r:id="rId6"/>
    <p:sldId id="289" r:id="rId7"/>
    <p:sldId id="290" r:id="rId8"/>
    <p:sldId id="288" r:id="rId9"/>
    <p:sldId id="286" r:id="rId10"/>
    <p:sldId id="287" r:id="rId11"/>
    <p:sldId id="276" r:id="rId12"/>
    <p:sldId id="277" r:id="rId13"/>
    <p:sldId id="278" r:id="rId14"/>
    <p:sldId id="280" r:id="rId15"/>
    <p:sldId id="283" r:id="rId16"/>
    <p:sldId id="282" r:id="rId17"/>
    <p:sldId id="273" r:id="rId18"/>
    <p:sldId id="271" r:id="rId19"/>
    <p:sldId id="274" r:id="rId20"/>
    <p:sldId id="275" r:id="rId21"/>
    <p:sldId id="268" r:id="rId22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24"/>
    </p:embeddedFont>
    <p:embeddedFont>
      <p:font typeface="Proxima Nova" panose="02020500000000000000" charset="0"/>
      <p:regular r:id="rId25"/>
      <p:bold r:id="rId26"/>
      <p:italic r:id="rId27"/>
      <p:boldItalic r:id="rId28"/>
    </p:embeddedFont>
    <p:embeddedFont>
      <p:font typeface="Microsoft JhengHei" panose="020B0604030504040204" pitchFamily="34" charset="-120"/>
      <p:regular r:id="rId29"/>
      <p:bold r:id="rId30"/>
    </p:embeddedFont>
    <p:embeddedFont>
      <p:font typeface="Open Sans SemiBold" panose="02020500000000000000" charset="0"/>
      <p:regular r:id="rId31"/>
      <p:bold r:id="rId32"/>
      <p:italic r:id="rId33"/>
      <p:boldItalic r:id="rId34"/>
    </p:embeddedFont>
    <p:embeddedFont>
      <p:font typeface="Open Sans" panose="02020500000000000000" charset="0"/>
      <p:regular r:id="rId35"/>
      <p:bold r:id="rId36"/>
      <p:italic r:id="rId37"/>
      <p:boldItalic r:id="rId38"/>
    </p:embeddedFont>
    <p:embeddedFont>
      <p:font typeface="Open Sans ExtraBold" panose="02020500000000000000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81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3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69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5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95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88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8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6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91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76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1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0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ccb2786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ccb2786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63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154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eccb27863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eccb27863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3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23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1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3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1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ccb2786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ccb2786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7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（淺）_Light 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2175" y="2121731"/>
            <a:ext cx="7827000" cy="8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pen Sans ExtraBold"/>
              <a:buNone/>
              <a:defRPr sz="4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2175" y="3182306"/>
            <a:ext cx="7827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932525" y="4436156"/>
            <a:ext cx="3552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SemiBold"/>
              <a:buNone/>
              <a:defRPr sz="16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84" y="371494"/>
            <a:ext cx="3237975" cy="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錄（淺）_Light Agend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3"/>
          </p:nvPr>
        </p:nvSpPr>
        <p:spPr>
          <a:xfrm>
            <a:off x="7628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7628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7628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6"/>
          </p:nvPr>
        </p:nvSpPr>
        <p:spPr>
          <a:xfrm>
            <a:off x="47737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47737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47737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9"/>
          </p:nvPr>
        </p:nvSpPr>
        <p:spPr>
          <a:xfrm>
            <a:off x="47737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（淺）_Light Chapter Page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561450" y="2781319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文A_Content A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文B_Content B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A_Thank You Page A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MYMGszNY7_OxEGtzxMR-rKX78Uxca9W/edit#heading=h.gjdgx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presentation/d/1_VYALvoGaDXRRTFxmq6NV3RRieAoMIdG/edit#slide=id.p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41975" y="1942527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zh-TW" b="1" spc="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Vue</a:t>
            </a:r>
            <a:r>
              <a:rPr lang="zh-TW" altLang="en-US" b="1" spc="800" dirty="0">
                <a:latin typeface="標楷體" panose="03000509000000000000" pitchFamily="65" charset="-120"/>
                <a:ea typeface="標楷體" panose="03000509000000000000" pitchFamily="65" charset="-120"/>
              </a:rPr>
              <a:t>組織架構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組織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架構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(</a:t>
            </a:r>
            <a:r>
              <a:rPr lang="en-US" altLang="zh-TW" b="1" dirty="0" err="1" smtClean="0">
                <a:latin typeface="Microsoft JhengHei"/>
                <a:ea typeface="Microsoft JhengHei"/>
                <a:sym typeface="Microsoft JhengHei"/>
              </a:rPr>
              <a:t>vue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)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6" name="Google Shape;132;p23"/>
          <p:cNvSpPr txBox="1">
            <a:spLocks/>
          </p:cNvSpPr>
          <p:nvPr/>
        </p:nvSpPr>
        <p:spPr>
          <a:xfrm>
            <a:off x="741975" y="3329632"/>
            <a:ext cx="6500862" cy="14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每個頁面都有自己的資料夾，父元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素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放於外層，其餘子元素統一放於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Child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的子層資料夾</a:t>
            </a: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5" y="1116407"/>
            <a:ext cx="243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/>
              <a:t>3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檔案說明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4175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</a:t>
            </a:r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pp.js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入口文件，用來初始化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" y="1465068"/>
            <a:ext cx="6562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api.js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設定文件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5" y="1605906"/>
            <a:ext cx="8020116" cy="26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0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spc="225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globalConfig.js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全局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變數設定文件，類似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config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用來設定一些預設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數值。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" y="1750064"/>
            <a:ext cx="3952875" cy="5810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26" y="2446091"/>
            <a:ext cx="3686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spc="225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commonApi.js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448074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用於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設定不同頁面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之間的共用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函數，依不同種類共用還可以再拆分，如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timeCommonApi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encryptionCommonApi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1" y="1586580"/>
            <a:ext cx="5048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0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spc="225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各頁面</a:t>
            </a:r>
            <a:r>
              <a:rPr lang="en-US" altLang="zh-TW" b="1" spc="225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api</a:t>
            </a:r>
            <a:endParaRPr lang="en-US" altLang="zh-TW" b="1" spc="225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用於設定不同頁面的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，基本上每個頁面必須要有一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份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" y="1626340"/>
            <a:ext cx="3711495" cy="26296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47" y="1626340"/>
            <a:ext cx="4007224" cy="26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/>
              <a:t>4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945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 err="1" smtClean="0">
                <a:latin typeface="Microsoft JhengHei"/>
                <a:ea typeface="Microsoft JhengHei"/>
                <a:cs typeface="Microsoft JhengHei"/>
              </a:rPr>
              <a:t>Vue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</a:rPr>
              <a:t>變數及函式複用有</a:t>
            </a:r>
            <a:r>
              <a:rPr lang="en-US" altLang="zh-TW" sz="1600" b="1" dirty="0">
                <a:latin typeface="Microsoft JhengHei"/>
                <a:ea typeface="Microsoft JhengHei"/>
                <a:cs typeface="Microsoft JhengHei"/>
              </a:rPr>
              <a:t>3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</a:rPr>
              <a:t>種</a:t>
            </a:r>
            <a:r>
              <a:rPr lang="zh-TW" altLang="en-US" sz="1600" b="1" dirty="0" smtClean="0">
                <a:latin typeface="Microsoft JhengHei"/>
                <a:ea typeface="Microsoft JhengHei"/>
                <a:cs typeface="Microsoft JhengHei"/>
              </a:rPr>
              <a:t>方式</a:t>
            </a:r>
            <a:endParaRPr lang="en-US" altLang="zh-TW" sz="1600" b="1" dirty="0" smtClean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Vue.prototype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與 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組件較無相依性的方法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物件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少部分組件會使用到的共用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global </a:t>
            </a:r>
            <a:r>
              <a:rPr lang="en-US" altLang="zh-TW" sz="16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幾乎全組件都用用的到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5164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prototype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=&gt;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透過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prototype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可以將一些變數綁入全局變數，因為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prototype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是將變數綁入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的實體，可能與原生方法衝突，盡量不要綁太複雜的變數或方法，所以，是建議用來當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config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檔來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=&gt;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將共用的變數或函式抽出，在需使用的元件內混入。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特點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混入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元件若混入多個不同的元件時，會產生多個混入元件，而不是共用，且混入元件不可更改及取用其他混入元件的變數。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若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混入元件與被混入元件都有相同名稱函式，將會觸發自己所屬的函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式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鉤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子函數兩者皆會執行，會先執行混入元件在執行被混入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元件</a:t>
            </a:r>
            <a:r>
              <a:rPr lang="zh-TW" altLang="en-US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alt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1057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 </a:t>
            </a:r>
            <a:r>
              <a:rPr lang="en-US" altLang="zh-TW" dirty="0" smtClean="0"/>
              <a:t>Coding Style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762875" y="2189062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dirty="0" smtClean="0"/>
              <a:t>02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組織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架構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7628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03 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檔案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7628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 smtClean="0"/>
              <a:t>04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複用方式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複用方式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5" name="Google Shape;132;p23"/>
          <p:cNvSpPr txBox="1">
            <a:spLocks/>
          </p:cNvSpPr>
          <p:nvPr/>
        </p:nvSpPr>
        <p:spPr>
          <a:xfrm>
            <a:off x="695926" y="1132733"/>
            <a:ext cx="8309927" cy="361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global 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=&gt;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en-US" altLang="zh-TW" sz="1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zh-TW" altLang="en-US" sz="12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用法和特性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相同，只不過被混入元件為全局的</a:t>
            </a:r>
            <a:r>
              <a:rPr lang="en-US" altLang="zh-TW" sz="1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，此方法因為會混入到所有的</a:t>
            </a:r>
            <a:r>
              <a:rPr lang="en-US" altLang="zh-TW" sz="1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vue</a:t>
            </a:r>
            <a:r>
              <a:rPr lang="zh-TW" altLang="en-US" sz="1200" dirty="0">
                <a:latin typeface="Microsoft JhengHei"/>
                <a:ea typeface="Microsoft JhengHei"/>
                <a:cs typeface="Microsoft JhengHei"/>
                <a:sym typeface="Microsoft JhengHei"/>
              </a:rPr>
              <a:t>元件中，包含套件，所以使用必須非常警</a:t>
            </a:r>
            <a:r>
              <a:rPr lang="zh-TW" altLang="en-US" sz="12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慎。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</a:t>
            </a:r>
            <a:r>
              <a:rPr lang="en-US" altLang="zh-TW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global </a:t>
            </a: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mixin</a:t>
            </a:r>
            <a:r>
              <a:rPr lang="en-US" altLang="zh-TW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 </a:t>
            </a: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vuex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差別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vuex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：用來做狀態管理的，裡面定義的變量在每個組件中均可以使用和修改，在任一組件中修改此變量的值之後，其他組件中此變量的值也會隨之修改。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mixins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：可以定義共用的變量，在每個組件中使用，引入組件中之後，各個變量是相互獨立的，值的修改在組件中不會相互影響。</a:t>
            </a:r>
          </a:p>
        </p:txBody>
      </p:sp>
    </p:spTree>
    <p:extLst>
      <p:ext uri="{BB962C8B-B14F-4D97-AF65-F5344CB8AC3E}">
        <p14:creationId xmlns:p14="http://schemas.microsoft.com/office/powerpoint/2010/main" val="390667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01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Coding Style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命名規定 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5" y="1099842"/>
            <a:ext cx="8309927" cy="385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請參考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3"/>
              </a:rPr>
              <a:t>JS</a:t>
            </a:r>
            <a:r>
              <a:rPr lang="zh-TW" altLang="en-US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3"/>
              </a:rPr>
              <a:t>命名規範</a:t>
            </a:r>
            <a:r>
              <a:rPr lang="zh-TW" altLang="en-US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200" b="1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</a:rPr>
              <a:t>、</a:t>
            </a:r>
            <a:r>
              <a:rPr lang="zh-TW" altLang="en-US" sz="12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4"/>
              </a:rPr>
              <a:t>前端開發</a:t>
            </a:r>
            <a:r>
              <a:rPr lang="zh-TW" altLang="en-US" sz="12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hlinkClick r:id="rId4"/>
              </a:rPr>
              <a:t>流程</a:t>
            </a:r>
            <a:endParaRPr lang="en-US" altLang="zh-TW" sz="1200" b="1" dirty="0" smtClean="0">
              <a:solidFill>
                <a:srgbClr val="0070C0"/>
              </a:solidFill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</a:rPr>
              <a:t>根據上述參考，某些規則強制限定為下述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</a:rPr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緊密耦合組件及模板中命名規則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endParaRPr lang="en-US" altLang="zh-TW" b="1" dirty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</a:rPr>
              <a:t>父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層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範圍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Component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 =&gt; </a:t>
            </a:r>
            <a:r>
              <a:rPr lang="en-US" altLang="zh-TW" sz="16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UserComponent.vue</a:t>
            </a:r>
            <a:endParaRPr lang="en-US" altLang="zh-TW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</a:rPr>
              <a:t>子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層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範圍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功能細項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功能樣式 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UserCreateModal.vue</a:t>
            </a:r>
            <a:endParaRPr lang="en-US" altLang="zh-TW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.</a:t>
            </a:r>
            <a:r>
              <a:rPr lang="en-US" altLang="zh-TW" b="1" dirty="0" err="1">
                <a:latin typeface="Microsoft JhengHei"/>
                <a:ea typeface="Microsoft JhengHei"/>
                <a:cs typeface="Microsoft JhengHei"/>
              </a:rPr>
              <a:t>js</a:t>
            </a:r>
            <a:r>
              <a:rPr lang="en-US" altLang="zh-TW" b="1" dirty="0">
                <a:latin typeface="Microsoft JhengHei"/>
                <a:ea typeface="Microsoft JhengHei"/>
                <a:cs typeface="Microsoft JhengHei"/>
              </a:rPr>
              <a:t>(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</a:rPr>
              <a:t>小駝峰</a:t>
            </a:r>
            <a:r>
              <a:rPr lang="en-US" altLang="zh-TW" b="1" dirty="0">
                <a:latin typeface="Microsoft JhengHei"/>
                <a:ea typeface="Microsoft JhengHei"/>
                <a:cs typeface="Microsoft JhengHei"/>
              </a:rPr>
              <a:t>)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範圍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+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功能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</a:rPr>
              <a:t>=&gt;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globalVariable.js</a:t>
            </a:r>
            <a:endParaRPr lang="en-US" altLang="zh-TW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dirty="0" err="1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ps</a:t>
            </a:r>
            <a:r>
              <a:rPr lang="zh-TW" alt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 基礎</a:t>
            </a:r>
            <a:r>
              <a:rPr lang="zh-TW" alt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設置除外</a:t>
            </a:r>
            <a:r>
              <a:rPr lang="en-US" altLang="zh-TW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</a:rPr>
              <a:t> =&gt; </a:t>
            </a:r>
            <a:r>
              <a:rPr lang="en-US" altLang="zh-TW" sz="16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app.js</a:t>
            </a:r>
            <a:r>
              <a:rPr lang="zh-TW" altLang="en-US" sz="16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api.js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命名規定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4" y="1152469"/>
            <a:ext cx="8309927" cy="36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函數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</a:rPr>
              <a:t>命名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endParaRPr lang="en-US" altLang="zh-TW" b="1" dirty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en-US" altLang="zh-TW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en-US" altLang="zh-TW" sz="1600" b="1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</a:rPr>
              <a:t>(</a:t>
            </a:r>
            <a:r>
              <a:rPr lang="zh-TW" altLang="en-US" sz="1600" b="1" dirty="0" smtClean="0">
                <a:latin typeface="Microsoft JhengHei"/>
                <a:ea typeface="Microsoft JhengHei"/>
                <a:cs typeface="Microsoft JhengHei"/>
              </a:rPr>
              <a:t>小駝峰</a:t>
            </a: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</a:rPr>
              <a:t>) =&gt;</a:t>
            </a:r>
            <a:r>
              <a:rPr lang="en-US" altLang="zh-TW" sz="1600" dirty="0" smtClean="0">
                <a:latin typeface="Microsoft JhengHei"/>
                <a:ea typeface="Microsoft JhengHei"/>
                <a:cs typeface="Microsoft JhengHei"/>
              </a:rPr>
              <a:t> </a:t>
            </a:r>
            <a:r>
              <a:rPr lang="zh-TW" altLang="en-US" sz="1600" dirty="0" smtClean="0">
                <a:latin typeface="Open Sans" panose="020B0604020202020204" charset="0"/>
                <a:ea typeface="Microsoft JhengHei"/>
                <a:cs typeface="Open Sans" panose="020B0604020202020204" charset="0"/>
              </a:rPr>
              <a:t>動作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</a:t>
            </a:r>
            <a:r>
              <a:rPr lang="zh-TW" altLang="en-US" sz="1600" dirty="0" smtClean="0">
                <a:latin typeface="Open Sans" panose="020B0604020202020204" charset="0"/>
                <a:ea typeface="Microsoft JhengHei"/>
                <a:cs typeface="Open Sans" panose="020B0604020202020204" charset="0"/>
              </a:rPr>
              <a:t> 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對象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參數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zh-TW" alt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有的話</a:t>
            </a:r>
            <a:r>
              <a:rPr lang="en-US" altLang="zh-TW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=&gt; </a:t>
            </a:r>
            <a:r>
              <a:rPr lang="en-US" altLang="zh-TW" sz="16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getUserNameById</a:t>
            </a:r>
            <a:endParaRPr 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邏輯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規定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4" y="1152469"/>
            <a:ext cx="8309927" cy="36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</a:rPr>
              <a:t>元件切分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</a:rPr>
              <a:t>:</a:t>
            </a:r>
            <a:endParaRPr lang="en-US" altLang="zh-TW" b="1" dirty="0">
              <a:latin typeface="Microsoft JhengHei"/>
              <a:ea typeface="Microsoft JhengHei"/>
              <a:cs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請盡量保持單一職責原則，且每個元件大小不超過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500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行。</a:t>
            </a:r>
            <a:endParaRPr lang="en-US" altLang="zh-TW" sz="16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API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呼叫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: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待討論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)</a:t>
            </a:r>
          </a:p>
          <a:p>
            <a:pPr marL="342900">
              <a:spcAft>
                <a:spcPts val="1600"/>
              </a:spcAft>
              <a:buAutoNum type="arabicPeriod"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統一在父組件呼叫</a:t>
            </a:r>
            <a:endParaRPr lang="en-US" altLang="zh-TW" sz="16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342900">
              <a:spcAft>
                <a:spcPts val="1600"/>
              </a:spcAft>
              <a:buAutoNum type="arabicPeriod"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有需要的組件自己引入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JS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呼叫</a:t>
            </a:r>
            <a:endParaRPr lang="en-US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重複功能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API: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待討論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)</a:t>
            </a:r>
          </a:p>
          <a:p>
            <a:pPr marL="342900">
              <a:spcAft>
                <a:spcPts val="1600"/>
              </a:spcAft>
              <a:buAutoNum type="arabicPeriod"/>
            </a:pP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重複幾次抽共用</a:t>
            </a:r>
            <a:endParaRPr lang="en-US" altLang="zh-TW" sz="16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altLang="zh-TW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邏輯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規定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41974" y="1152469"/>
            <a:ext cx="8309927" cy="361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Function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順序</a:t>
            </a:r>
            <a:r>
              <a:rPr lang="zh-TW" alt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=&gt;</a:t>
            </a:r>
            <a:r>
              <a:rPr lang="zh-TW" alt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紅色區域順序不可變，但區域內函數順序不強制規定</a:t>
            </a:r>
            <a:endParaRPr lang="en-US" altLang="zh-TW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2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4" y="1595098"/>
            <a:ext cx="138131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 smtClean="0"/>
              <a:t>2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組織架構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53305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組織</a:t>
            </a:r>
            <a:r>
              <a:rPr lang="zh-TW" altLang="en-US" b="1" dirty="0" smtClean="0">
                <a:latin typeface="Microsoft JhengHei"/>
                <a:ea typeface="Microsoft JhengHei"/>
                <a:sym typeface="Microsoft JhengHei"/>
              </a:rPr>
              <a:t>架構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(</a:t>
            </a:r>
            <a:r>
              <a:rPr lang="en-US" altLang="zh-TW" b="1" dirty="0" err="1" smtClean="0">
                <a:latin typeface="Microsoft JhengHei"/>
                <a:ea typeface="Microsoft JhengHei"/>
                <a:sym typeface="Microsoft JhengHei"/>
              </a:rPr>
              <a:t>api</a:t>
            </a:r>
            <a:r>
              <a:rPr lang="en-US" altLang="zh-TW" b="1" dirty="0" smtClean="0">
                <a:latin typeface="Microsoft JhengHei"/>
                <a:ea typeface="Microsoft JhengHei"/>
                <a:sym typeface="Microsoft JhengHei"/>
              </a:rPr>
              <a:t>)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6" name="Google Shape;132;p23"/>
          <p:cNvSpPr txBox="1">
            <a:spLocks/>
          </p:cNvSpPr>
          <p:nvPr/>
        </p:nvSpPr>
        <p:spPr>
          <a:xfrm>
            <a:off x="3236581" y="1213009"/>
            <a:ext cx="5105002" cy="370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最外層有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api.js 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app.js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、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globalConfig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的基礎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建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構，其餘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放置於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j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=&gt; 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mixins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裡，</a:t>
            </a:r>
            <a:r>
              <a:rPr lang="en-US" altLang="zh-TW" sz="12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又有分共用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及頁面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commonApi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資料夾放共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用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，共用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的用法類似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helper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，處理比較通用的功能 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; 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放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每個頁面的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，每個頁面都有一個</a:t>
            </a:r>
            <a:r>
              <a:rPr lang="en-US" altLang="zh-TW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api.js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檔案，負責處裡該頁面所需的所</a:t>
            </a:r>
            <a:endParaRPr lang="en-US" altLang="zh-TW" sz="12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en-US" altLang="zh-TW" sz="12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lang="zh-TW" altLang="en-US" sz="1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endParaRPr lang="zh-TW" altLang="en-US"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4" y="1149338"/>
            <a:ext cx="2724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3236"/>
      </p:ext>
    </p:extLst>
  </p:cSld>
  <p:clrMapOvr>
    <a:masterClrMapping/>
  </p:clrMapOvr>
</p:sld>
</file>

<file path=ppt/theme/theme1.xml><?xml version="1.0" encoding="utf-8"?>
<a:theme xmlns:a="http://schemas.openxmlformats.org/drawingml/2006/main" name="新穎簡報模板">
  <a:themeElements>
    <a:clrScheme name="Spearmint">
      <a:dk1>
        <a:srgbClr val="1D2434"/>
      </a:dk1>
      <a:lt1>
        <a:srgbClr val="FFFFFF"/>
      </a:lt1>
      <a:dk2>
        <a:srgbClr val="FB754B"/>
      </a:dk2>
      <a:lt2>
        <a:srgbClr val="2A9FA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789</Words>
  <Application>Microsoft Office PowerPoint</Application>
  <PresentationFormat>如螢幕大小 (16:9)</PresentationFormat>
  <Paragraphs>85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標楷體</vt:lpstr>
      <vt:lpstr>Proxima Nova</vt:lpstr>
      <vt:lpstr>Microsoft JhengHei</vt:lpstr>
      <vt:lpstr>Open Sans SemiBold</vt:lpstr>
      <vt:lpstr>Open Sans</vt:lpstr>
      <vt:lpstr>Open Sans ExtraBold</vt:lpstr>
      <vt:lpstr>Arial</vt:lpstr>
      <vt:lpstr>新穎簡報模板</vt:lpstr>
      <vt:lpstr>Vue組織架構</vt:lpstr>
      <vt:lpstr>PowerPoint 簡報</vt:lpstr>
      <vt:lpstr>01Coding Style</vt:lpstr>
      <vt:lpstr>命名規定 </vt:lpstr>
      <vt:lpstr>命名規定</vt:lpstr>
      <vt:lpstr>邏輯規定</vt:lpstr>
      <vt:lpstr>邏輯規定</vt:lpstr>
      <vt:lpstr>02組織架構</vt:lpstr>
      <vt:lpstr>組織架構(api)</vt:lpstr>
      <vt:lpstr>組織架構(vue)</vt:lpstr>
      <vt:lpstr>03檔案說明</vt:lpstr>
      <vt:lpstr>app.js</vt:lpstr>
      <vt:lpstr>api.js</vt:lpstr>
      <vt:lpstr>globalConfig.js</vt:lpstr>
      <vt:lpstr>commonApi.js</vt:lpstr>
      <vt:lpstr>各頁面api</vt:lpstr>
      <vt:lpstr>04複用方式</vt:lpstr>
      <vt:lpstr>複用方式</vt:lpstr>
      <vt:lpstr>複用方式</vt:lpstr>
      <vt:lpstr>複用方式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User</cp:lastModifiedBy>
  <cp:revision>31</cp:revision>
  <dcterms:modified xsi:type="dcterms:W3CDTF">2021-12-05T13:17:38Z</dcterms:modified>
</cp:coreProperties>
</file>