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7" r:id="rId2"/>
    <p:sldId id="259" r:id="rId3"/>
    <p:sldId id="261" r:id="rId4"/>
    <p:sldId id="277" r:id="rId5"/>
    <p:sldId id="278" r:id="rId6"/>
    <p:sldId id="279" r:id="rId7"/>
    <p:sldId id="280" r:id="rId8"/>
    <p:sldId id="284" r:id="rId9"/>
    <p:sldId id="276" r:id="rId10"/>
    <p:sldId id="281" r:id="rId11"/>
    <p:sldId id="282" r:id="rId12"/>
    <p:sldId id="283" r:id="rId13"/>
    <p:sldId id="268" r:id="rId14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6"/>
      <p:bold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Open Sans ExtraBold" panose="020B0604020202020204" charset="0"/>
      <p:bold r:id="rId22"/>
      <p:boldItalic r:id="rId23"/>
    </p:embeddedFont>
    <p:embeddedFont>
      <p:font typeface="Open Sans SemiBold" panose="020B0604020202020204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4818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39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8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759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8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eccb27863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eccb27863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3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ccb2786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eccb2786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46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8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89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22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0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6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90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17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封面（淺）_Light Cover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2175" y="2121731"/>
            <a:ext cx="7827000" cy="8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pen Sans ExtraBold"/>
              <a:buNone/>
              <a:defRPr sz="4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82175" y="3182306"/>
            <a:ext cx="7827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932525" y="4436156"/>
            <a:ext cx="35529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SemiBold"/>
              <a:buNone/>
              <a:defRPr sz="16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84" y="371494"/>
            <a:ext cx="3237975" cy="7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錄（淺）_Light Agend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62875" y="490125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7628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3"/>
          </p:nvPr>
        </p:nvSpPr>
        <p:spPr>
          <a:xfrm>
            <a:off x="762875" y="2189063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7628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5"/>
          </p:nvPr>
        </p:nvSpPr>
        <p:spPr>
          <a:xfrm>
            <a:off x="7628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6"/>
          </p:nvPr>
        </p:nvSpPr>
        <p:spPr>
          <a:xfrm>
            <a:off x="47737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7"/>
          </p:nvPr>
        </p:nvSpPr>
        <p:spPr>
          <a:xfrm>
            <a:off x="4773775" y="2189063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8"/>
          </p:nvPr>
        </p:nvSpPr>
        <p:spPr>
          <a:xfrm>
            <a:off x="47737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9"/>
          </p:nvPr>
        </p:nvSpPr>
        <p:spPr>
          <a:xfrm>
            <a:off x="47737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（淺）_Light Chapter Page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Open Sans ExtraBold"/>
              <a:buNone/>
              <a:defRPr sz="4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1561450" y="2781319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尾A_Thank You Page A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1350825" y="1953488"/>
            <a:ext cx="6442200" cy="11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Open Sans ExtraBold"/>
              <a:buNone/>
              <a:defRPr sz="4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文A_Content A" type="tx">
  <p:cSld name="內文A_Content A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99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9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582175" y="2121731"/>
            <a:ext cx="7827000" cy="8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zh-TW" altLang="en-US" dirty="0"/>
              <a:t>初</a:t>
            </a:r>
            <a:r>
              <a:rPr lang="zh-TW" altLang="en-US" dirty="0" smtClean="0"/>
              <a:t>始</a:t>
            </a:r>
            <a:r>
              <a:rPr lang="zh-TW" altLang="en-US" dirty="0"/>
              <a:t>架</a:t>
            </a:r>
            <a:r>
              <a:rPr lang="zh-TW" altLang="en-US" dirty="0" smtClean="0"/>
              <a:t>構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2"/>
          </p:nvPr>
        </p:nvSpPr>
        <p:spPr>
          <a:xfrm>
            <a:off x="4932525" y="4436156"/>
            <a:ext cx="35529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開發</a:t>
            </a:r>
            <a:r>
              <a:rPr lang="zh-TW" altLang="en-US" dirty="0" smtClean="0"/>
              <a:t>部</a:t>
            </a:r>
            <a:r>
              <a:rPr lang="en-US" altLang="zh-TW" dirty="0" smtClean="0"/>
              <a:t>Lucas</a:t>
            </a:r>
            <a:r>
              <a:rPr lang="zh-TW" altLang="en-US" dirty="0" smtClean="0"/>
              <a:t> </a:t>
            </a:r>
            <a:r>
              <a:rPr lang="zh-TW" dirty="0" smtClean="0"/>
              <a:t>/  </a:t>
            </a:r>
            <a:r>
              <a:rPr lang="en-US" altLang="zh-TW" dirty="0" smtClean="0"/>
              <a:t>April 06</a:t>
            </a:r>
            <a:r>
              <a:rPr lang="zh-TW" dirty="0" smtClean="0"/>
              <a:t>. 202</a:t>
            </a:r>
            <a:r>
              <a:rPr lang="en-US" altLang="zh-TW" dirty="0" smtClean="0"/>
              <a:t>1</a:t>
            </a:r>
            <a:r>
              <a:rPr lang="zh-TW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>
                <a:latin typeface="Open Sans" panose="020B0604020202020204" charset="0"/>
                <a:cs typeface="Open Sans" panose="020B0604020202020204" charset="0"/>
              </a:rPr>
              <a:t>Vue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基礎設置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5" y="1171801"/>
            <a:ext cx="7283694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目前公司專案畫面都使用</a:t>
            </a:r>
            <a:r>
              <a:rPr lang="en-US" altLang="zh-TW" sz="1200" dirty="0" err="1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Vue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來渲染，而</a:t>
            </a:r>
            <a:r>
              <a:rPr lang="en-US" altLang="zh-TW" sz="1200" dirty="0" err="1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Laravel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blade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只用來掛載相關元件，下面會以圖片說明。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027" y="1990791"/>
            <a:ext cx="4396507" cy="242500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75" y="1990792"/>
            <a:ext cx="2316989" cy="2960108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741975" y="1646129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ExampleCompoenet.vue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629162" y="161634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app.vue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07685" y="1712387"/>
            <a:ext cx="1981564" cy="1797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stCxn id="35" idx="3"/>
          </p:cNvCxnSpPr>
          <p:nvPr/>
        </p:nvCxnSpPr>
        <p:spPr>
          <a:xfrm>
            <a:off x="2887114" y="1800018"/>
            <a:ext cx="742048" cy="1670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727027" y="3400556"/>
            <a:ext cx="4396507" cy="3269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73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>
                <a:latin typeface="Open Sans" panose="020B0604020202020204" charset="0"/>
                <a:cs typeface="Open Sans" panose="020B0604020202020204" charset="0"/>
              </a:rPr>
              <a:t>Vue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基礎設置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11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4" y="1171801"/>
            <a:ext cx="7369213" cy="55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註冊完後，必須在要使用的地方引入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app.js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，才能使用註冊元件，目前都統一放於基礎設置的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blade</a:t>
            </a:r>
            <a:r>
              <a:rPr lang="zh-TW" altLang="en-US" sz="1200" dirty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檔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中，後續的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blade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只需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@extends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即可直接使用註冊元件。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05132" y="177347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base.blade.php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2" y="2080369"/>
            <a:ext cx="3207704" cy="30631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277" y="2080369"/>
            <a:ext cx="3371850" cy="18669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287277" y="177347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example.blade.php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81508" y="1850651"/>
            <a:ext cx="1230164" cy="1797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287277" y="2080369"/>
            <a:ext cx="1863544" cy="2286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35" idx="3"/>
          </p:cNvCxnSpPr>
          <p:nvPr/>
        </p:nvCxnSpPr>
        <p:spPr>
          <a:xfrm>
            <a:off x="2212890" y="1927366"/>
            <a:ext cx="1990719" cy="2698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81508" y="4464049"/>
            <a:ext cx="1652142" cy="133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6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>
                <a:latin typeface="Open Sans" panose="020B0604020202020204" charset="0"/>
                <a:cs typeface="Open Sans" panose="020B0604020202020204" charset="0"/>
              </a:rPr>
              <a:t>Vue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基礎設置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4" y="1171801"/>
            <a:ext cx="7595576" cy="55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前面步驟完成後，即可渲染出畫面，只有掛載於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Blade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的父元件需要註冊，其餘子元件直接於父元件引用即可。</a:t>
            </a:r>
            <a:endParaRPr lang="en-US" altLang="zh-TW" sz="1200" dirty="0" smtClean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1974" y="164752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example.blade.php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4" y="1958734"/>
            <a:ext cx="2541587" cy="304168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41973" y="3255340"/>
            <a:ext cx="2541588" cy="1546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52500" y="3645139"/>
            <a:ext cx="857250" cy="4061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52500" y="2613991"/>
            <a:ext cx="1568450" cy="141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1879600" y="3473901"/>
            <a:ext cx="453940" cy="3743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996950" y="2818462"/>
            <a:ext cx="330200" cy="7756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350825" y="1953488"/>
            <a:ext cx="6442200" cy="11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62875" y="490125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7628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01 </a:t>
            </a:r>
            <a:r>
              <a:rPr lang="en-US" altLang="zh-TW" dirty="0" err="1" smtClean="0"/>
              <a:t>Laravel</a:t>
            </a:r>
            <a:r>
              <a:rPr lang="en-US" altLang="zh-TW" dirty="0" smtClean="0"/>
              <a:t> </a:t>
            </a:r>
            <a:r>
              <a:rPr lang="zh-TW" altLang="en-US" dirty="0" smtClean="0"/>
              <a:t>初始創建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762875" y="2189062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dirty="0" smtClean="0"/>
              <a:t>02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基礎設置</a:t>
            </a:r>
            <a:endParaRPr lang="zh-TW" altLang="en-US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01</a:t>
            </a:r>
            <a:r>
              <a:rPr lang="en-US" altLang="zh-TW" dirty="0"/>
              <a:t> </a:t>
            </a:r>
            <a:r>
              <a:rPr lang="en-US" altLang="zh-TW" dirty="0" err="1"/>
              <a:t>Laravel</a:t>
            </a:r>
            <a:r>
              <a:rPr lang="en-US" altLang="zh-TW" dirty="0"/>
              <a:t> </a:t>
            </a:r>
            <a:r>
              <a:rPr lang="zh-TW" altLang="en-US" dirty="0" smtClean="0"/>
              <a:t>初始創建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/>
              <a:t>Laravel</a:t>
            </a:r>
            <a:r>
              <a:rPr lang="en-US" altLang="zh-TW" dirty="0"/>
              <a:t> </a:t>
            </a:r>
            <a:r>
              <a:rPr lang="zh-TW" altLang="en-US" dirty="0"/>
              <a:t>初始創建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623570" y="1099842"/>
            <a:ext cx="8520430" cy="385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創建</a:t>
            </a:r>
            <a:r>
              <a:rPr lang="en-US" altLang="zh-TW" sz="1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Laravel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專案，目前建構專案有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2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種情境，無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專案及有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</a:t>
            </a:r>
            <a:endParaRPr lang="en-US" altLang="zh-TW" sz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228600" indent="-228600">
              <a:spcAft>
                <a:spcPts val="1600"/>
              </a:spcAft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無</a:t>
            </a:r>
            <a:r>
              <a:rPr lang="en-US" altLang="zh-TW" sz="1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 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=&gt;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</a:t>
            </a:r>
            <a:r>
              <a:rPr lang="zh-TW" altLang="en-US" sz="11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需使用</a:t>
            </a:r>
            <a:r>
              <a:rPr lang="en-US" altLang="zh-TW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composer</a:t>
            </a:r>
            <a:r>
              <a:rPr lang="zh-TW" altLang="en-US" sz="11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指令建構，使用</a:t>
            </a:r>
            <a:r>
              <a:rPr lang="en-US" altLang="zh-TW" sz="11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composer </a:t>
            </a:r>
            <a:r>
              <a:rPr lang="en-US" altLang="zh-TW" sz="11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create-project --prefer-</a:t>
            </a:r>
            <a:r>
              <a:rPr lang="en-US" altLang="zh-TW" sz="1100" dirty="0" err="1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dist</a:t>
            </a:r>
            <a:r>
              <a:rPr lang="en-US" altLang="zh-TW" sz="11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100" dirty="0" err="1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sz="11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/laravel=6.* “project name”</a:t>
            </a:r>
            <a:br>
              <a:rPr lang="en-US" altLang="zh-TW" sz="11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zh-TW" altLang="en-US" sz="1100" dirty="0" smtClean="0">
                <a:solidFill>
                  <a:srgbClr val="FF0000"/>
                </a:solidFill>
                <a:latin typeface="Open Sans" panose="020B0604020202020204" charset="0"/>
                <a:cs typeface="Open Sans" panose="020B0604020202020204" charset="0"/>
              </a:rPr>
              <a:t>                        </a:t>
            </a:r>
            <a:r>
              <a:rPr lang="zh-TW" altLang="en-US" sz="11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，即可創建一個基本的</a:t>
            </a:r>
            <a:r>
              <a:rPr lang="en-US" altLang="zh-TW" sz="1100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zh-TW" altLang="en-US" sz="11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專案，目前公司統一使用</a:t>
            </a:r>
            <a:r>
              <a:rPr lang="en-US" altLang="zh-TW" sz="11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Laravel6</a:t>
            </a:r>
            <a:r>
              <a:rPr lang="zh-TW" altLang="en-US" sz="11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，請勿隨意升版。</a:t>
            </a:r>
            <a:endParaRPr lang="en-US" altLang="zh-TW" sz="11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altLang="zh-TW" sz="12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80" y="2222043"/>
            <a:ext cx="3227012" cy="20681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7" y="2222043"/>
            <a:ext cx="3262895" cy="20631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6231" y="2528888"/>
            <a:ext cx="2731294" cy="976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初始創建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623570" y="1099842"/>
            <a:ext cx="8520430" cy="385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Aft>
                <a:spcPts val="1600"/>
              </a:spcAft>
            </a:pP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有</a:t>
            </a:r>
            <a:r>
              <a:rPr lang="en-US" altLang="zh-TW" sz="1200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 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=&gt;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使用</a:t>
            </a:r>
            <a:r>
              <a:rPr lang="en-US" altLang="zh-TW" sz="1200" dirty="0" err="1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solidFill>
                  <a:srgbClr val="FF0000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clone</a:t>
            </a:r>
            <a:r>
              <a:rPr lang="zh-TW" altLang="en-US" sz="1200" dirty="0" smtClean="0">
                <a:solidFill>
                  <a:srgbClr val="FF0000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“ </a:t>
            </a:r>
            <a:r>
              <a:rPr lang="en-US" altLang="zh-TW" sz="1200" dirty="0" err="1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en-US" altLang="zh-TW" sz="12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project http</a:t>
            </a:r>
            <a:r>
              <a:rPr lang="zh-TW" altLang="en-US" sz="1200" dirty="0" smtClean="0">
                <a:solidFill>
                  <a:srgbClr val="FF0000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”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將專案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clone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至本地，然後，初始化所需套件及設定檔即可使用。</a:t>
            </a:r>
            <a:endParaRPr lang="en-US" sz="12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7" y="2225921"/>
            <a:ext cx="3250833" cy="2063136"/>
          </a:xfrm>
          <a:prstGeom prst="rect">
            <a:avLst/>
          </a:prstGeom>
        </p:spPr>
      </p:pic>
      <p:sp>
        <p:nvSpPr>
          <p:cNvPr id="12" name="Google Shape;132;p23"/>
          <p:cNvSpPr txBox="1">
            <a:spLocks/>
          </p:cNvSpPr>
          <p:nvPr/>
        </p:nvSpPr>
        <p:spPr>
          <a:xfrm>
            <a:off x="848617" y="1801184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1. Clone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</a:t>
            </a: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14" y="2225921"/>
            <a:ext cx="3233355" cy="2063136"/>
          </a:xfrm>
          <a:prstGeom prst="rect">
            <a:avLst/>
          </a:prstGeom>
        </p:spPr>
      </p:pic>
      <p:sp>
        <p:nvSpPr>
          <p:cNvPr id="15" name="Google Shape;132;p23"/>
          <p:cNvSpPr txBox="1">
            <a:spLocks/>
          </p:cNvSpPr>
          <p:nvPr/>
        </p:nvSpPr>
        <p:spPr>
          <a:xfrm>
            <a:off x="4638953" y="1801184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2. 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安裝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composer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套件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095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初始創建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6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5" y="1171801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3.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安裝</a:t>
            </a:r>
            <a:r>
              <a:rPr lang="en-US" altLang="zh-TW" sz="1200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npm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套件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sp>
        <p:nvSpPr>
          <p:cNvPr id="15" name="Google Shape;132;p23"/>
          <p:cNvSpPr txBox="1">
            <a:spLocks/>
          </p:cNvSpPr>
          <p:nvPr/>
        </p:nvSpPr>
        <p:spPr>
          <a:xfrm>
            <a:off x="4532311" y="1171801"/>
            <a:ext cx="3357475" cy="84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4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. 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創建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.</a:t>
            </a:r>
            <a:r>
              <a:rPr lang="en-US" altLang="zh-TW" sz="1200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env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檔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(</a:t>
            </a:r>
            <a:r>
              <a:rPr lang="en-US" altLang="zh-TW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cp</a:t>
            </a:r>
            <a:r>
              <a:rPr lang="en-US" altLang="zh-TW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.</a:t>
            </a:r>
            <a:r>
              <a:rPr lang="en-US" altLang="zh-TW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env.example</a:t>
            </a:r>
            <a:r>
              <a:rPr lang="en-US" altLang="zh-TW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.</a:t>
            </a:r>
            <a:r>
              <a:rPr lang="en-US" altLang="zh-TW" sz="1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env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</a:t>
            </a:r>
            <a:r>
              <a:rPr lang="zh-TW" altLang="en-US" sz="1200" dirty="0" smtClean="0">
                <a:latin typeface="Open Sans" panose="020B0604020202020204" charset="0"/>
                <a:cs typeface="Open Sans" panose="020B0604020202020204" charset="0"/>
              </a:rPr>
              <a:t> 創建</a:t>
            </a:r>
            <a:r>
              <a:rPr lang="en-US" altLang="zh-TW" sz="1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zh-TW" altLang="en-US" sz="1200" dirty="0" smtClean="0">
                <a:latin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key</a:t>
            </a:r>
          </a:p>
          <a:p>
            <a:pPr marL="0" indent="0">
              <a:spcAft>
                <a:spcPts val="1600"/>
              </a:spcAft>
              <a:buNone/>
            </a:pP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5" y="1596538"/>
            <a:ext cx="3228530" cy="2063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5" y="2019574"/>
            <a:ext cx="3233570" cy="20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初始創建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5" y="1171801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6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.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遷移資料庫及填充種子資料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5" y="1591304"/>
            <a:ext cx="3227607" cy="276096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789" y="3494387"/>
            <a:ext cx="1771650" cy="11906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63" y="3192868"/>
            <a:ext cx="2397890" cy="1497082"/>
          </a:xfrm>
          <a:prstGeom prst="rect">
            <a:avLst/>
          </a:prstGeom>
        </p:spPr>
      </p:pic>
      <p:sp>
        <p:nvSpPr>
          <p:cNvPr id="11" name="Google Shape;132;p23"/>
          <p:cNvSpPr txBox="1">
            <a:spLocks/>
          </p:cNvSpPr>
          <p:nvPr/>
        </p:nvSpPr>
        <p:spPr>
          <a:xfrm>
            <a:off x="4368623" y="787598"/>
            <a:ext cx="4584494" cy="80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在執行遷移的時候要確認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.ENV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檔中的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DB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資料是否正確且存在於資料庫，若不存在必須創立一個名稱相同的空資料庫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只需定義名稱其餘不需修改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)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84770" y="4040438"/>
            <a:ext cx="796385" cy="197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775931" y="3572081"/>
            <a:ext cx="3295684" cy="5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36" y="1591249"/>
            <a:ext cx="2403517" cy="14980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519613" y="3484861"/>
            <a:ext cx="261081" cy="7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初始創建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Google Shape;132;p23"/>
          <p:cNvSpPr txBox="1">
            <a:spLocks/>
          </p:cNvSpPr>
          <p:nvPr/>
        </p:nvSpPr>
        <p:spPr>
          <a:xfrm>
            <a:off x="741975" y="1162447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7.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打包</a:t>
            </a:r>
            <a:r>
              <a:rPr lang="en-US" altLang="zh-TW" sz="1200" dirty="0" err="1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webpack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檔案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5" y="1540314"/>
            <a:ext cx="3227607" cy="27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</a:t>
            </a:r>
            <a:r>
              <a:rPr lang="en-US" altLang="zh-TW" dirty="0" smtClean="0"/>
              <a:t>2 </a:t>
            </a:r>
            <a:r>
              <a:rPr lang="en-US" altLang="zh-TW" dirty="0" err="1"/>
              <a:t>Vue</a:t>
            </a:r>
            <a:r>
              <a:rPr lang="zh-TW" altLang="en-US" dirty="0"/>
              <a:t>基礎設置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176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穎簡報模板">
  <a:themeElements>
    <a:clrScheme name="Spearmint">
      <a:dk1>
        <a:srgbClr val="1D2434"/>
      </a:dk1>
      <a:lt1>
        <a:srgbClr val="FFFFFF"/>
      </a:lt1>
      <a:dk2>
        <a:srgbClr val="FB754B"/>
      </a:dk2>
      <a:lt2>
        <a:srgbClr val="2A9FA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333</Words>
  <Application>Microsoft Office PowerPoint</Application>
  <PresentationFormat>如螢幕大小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Microsoft JhengHei</vt:lpstr>
      <vt:lpstr>Proxima Nova</vt:lpstr>
      <vt:lpstr>Open Sans ExtraBold</vt:lpstr>
      <vt:lpstr>Open Sans SemiBold</vt:lpstr>
      <vt:lpstr>Open Sans</vt:lpstr>
      <vt:lpstr>新細明體</vt:lpstr>
      <vt:lpstr>新穎簡報模板</vt:lpstr>
      <vt:lpstr>Laravel vue初始架構</vt:lpstr>
      <vt:lpstr>PowerPoint 簡報</vt:lpstr>
      <vt:lpstr>01 Laravel 初始創建</vt:lpstr>
      <vt:lpstr>Laravel 初始創建</vt:lpstr>
      <vt:lpstr>Laravel 初始創建</vt:lpstr>
      <vt:lpstr>Laravel 初始創建</vt:lpstr>
      <vt:lpstr>Laravel 初始創建</vt:lpstr>
      <vt:lpstr>Laravel 初始創建</vt:lpstr>
      <vt:lpstr>02 Vue基礎設置</vt:lpstr>
      <vt:lpstr>Vue基礎設置</vt:lpstr>
      <vt:lpstr>Vue基礎設置</vt:lpstr>
      <vt:lpstr>Vue基礎設置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Lucas_Dong</cp:lastModifiedBy>
  <cp:revision>48</cp:revision>
  <dcterms:modified xsi:type="dcterms:W3CDTF">2021-04-12T08:42:14Z</dcterms:modified>
</cp:coreProperties>
</file>