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71" r:id="rId4"/>
    <p:sldId id="257" r:id="rId5"/>
    <p:sldId id="281" r:id="rId6"/>
    <p:sldId id="258" r:id="rId7"/>
    <p:sldId id="275" r:id="rId8"/>
    <p:sldId id="286" r:id="rId9"/>
    <p:sldId id="260" r:id="rId10"/>
    <p:sldId id="279" r:id="rId11"/>
    <p:sldId id="272" r:id="rId12"/>
    <p:sldId id="261" r:id="rId13"/>
    <p:sldId id="280" r:id="rId14"/>
    <p:sldId id="263" r:id="rId15"/>
    <p:sldId id="285" r:id="rId16"/>
    <p:sldId id="274" r:id="rId17"/>
    <p:sldId id="264" r:id="rId18"/>
    <p:sldId id="265" r:id="rId19"/>
    <p:sldId id="287" r:id="rId20"/>
    <p:sldId id="268" r:id="rId21"/>
    <p:sldId id="267" r:id="rId22"/>
    <p:sldId id="278" r:id="rId23"/>
    <p:sldId id="284" r:id="rId24"/>
    <p:sldId id="270" r:id="rId25"/>
    <p:sldId id="28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on" id="{382C0847-5879-49F3-8A03-59A8AA31CFE5}">
          <p14:sldIdLst>
            <p14:sldId id="256"/>
            <p14:sldId id="269"/>
            <p14:sldId id="271"/>
            <p14:sldId id="257"/>
            <p14:sldId id="281"/>
            <p14:sldId id="258"/>
            <p14:sldId id="275"/>
            <p14:sldId id="286"/>
          </p14:sldIdLst>
        </p14:section>
        <p14:section name="Tom" id="{3E5E12C5-DFD5-49FB-8314-0D0C6CF613A9}">
          <p14:sldIdLst>
            <p14:sldId id="260"/>
            <p14:sldId id="279"/>
            <p14:sldId id="272"/>
            <p14:sldId id="261"/>
            <p14:sldId id="280"/>
            <p14:sldId id="263"/>
            <p14:sldId id="285"/>
          </p14:sldIdLst>
        </p14:section>
        <p14:section name="Jason" id="{8F24356C-2557-49F7-AF30-7F79DB0033F7}">
          <p14:sldIdLst>
            <p14:sldId id="274"/>
            <p14:sldId id="264"/>
            <p14:sldId id="265"/>
            <p14:sldId id="287"/>
            <p14:sldId id="268"/>
          </p14:sldIdLst>
        </p14:section>
        <p14:section name="Robin" id="{7C417409-14E5-42F4-ACE7-3F1EB7073B19}">
          <p14:sldIdLst>
            <p14:sldId id="267"/>
            <p14:sldId id="278"/>
            <p14:sldId id="284"/>
            <p14:sldId id="27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00A5E1"/>
    <a:srgbClr val="7A7A7A"/>
    <a:srgbClr val="D7E9F4"/>
    <a:srgbClr val="FF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066E6-1294-40C5-8D5E-EB4B61EC57E6}" v="1882" dt="2023-04-19T17:28:30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it02@hs-esslingen.de" userId="S::urn:spo:guest#rohait02@hs-esslingen.de::" providerId="AD" clId="Web-{F6B0C51A-2D98-B97F-A318-1FE574208EE8}"/>
    <pc:docChg chg="modSld">
      <pc:chgData name="rohait02@hs-esslingen.de" userId="S::urn:spo:guest#rohait02@hs-esslingen.de::" providerId="AD" clId="Web-{F6B0C51A-2D98-B97F-A318-1FE574208EE8}" dt="2023-04-15T00:08:48.684" v="71"/>
      <pc:docMkLst>
        <pc:docMk/>
      </pc:docMkLst>
      <pc:sldChg chg="addSp delSp modSp mod modClrScheme addAnim delAnim modAnim chgLayout">
        <pc:chgData name="rohait02@hs-esslingen.de" userId="S::urn:spo:guest#rohait02@hs-esslingen.de::" providerId="AD" clId="Web-{F6B0C51A-2D98-B97F-A318-1FE574208EE8}" dt="2023-04-15T00:08:48.684" v="71"/>
        <pc:sldMkLst>
          <pc:docMk/>
          <pc:sldMk cId="2739600994" sldId="261"/>
        </pc:sldMkLst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2" creationId="{1A4CE089-C009-9465-CFAE-74C967474330}"/>
          </ac:spMkLst>
        </pc:spChg>
        <pc:spChg chg="add del mod ord">
          <ac:chgData name="rohait02@hs-esslingen.de" userId="S::urn:spo:guest#rohait02@hs-esslingen.de::" providerId="AD" clId="Web-{F6B0C51A-2D98-B97F-A318-1FE574208EE8}" dt="2023-04-15T00:07:33.401" v="64"/>
          <ac:spMkLst>
            <pc:docMk/>
            <pc:sldMk cId="2739600994" sldId="261"/>
            <ac:spMk id="3" creationId="{498EA42A-7395-AE72-870B-90E9C47C6A3E}"/>
          </ac:spMkLst>
        </pc:spChg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4" creationId="{A1277934-C7DC-878A-976A-06CC2DA27F2A}"/>
          </ac:spMkLst>
        </pc:spChg>
        <pc:spChg chg="mod ord">
          <ac:chgData name="rohait02@hs-esslingen.de" userId="S::urn:spo:guest#rohait02@hs-esslingen.de::" providerId="AD" clId="Web-{F6B0C51A-2D98-B97F-A318-1FE574208EE8}" dt="2023-04-15T00:03:16.685" v="37"/>
          <ac:spMkLst>
            <pc:docMk/>
            <pc:sldMk cId="2739600994" sldId="261"/>
            <ac:spMk id="5" creationId="{4CDC46D6-ED4E-F5F0-89DA-A9EFFF35F480}"/>
          </ac:spMkLst>
        </pc:spChg>
        <pc:spChg chg="add mod ord">
          <ac:chgData name="rohait02@hs-esslingen.de" userId="S::urn:spo:guest#rohait02@hs-esslingen.de::" providerId="AD" clId="Web-{F6B0C51A-2D98-B97F-A318-1FE574208EE8}" dt="2023-04-15T00:03:33.659" v="40" actId="20577"/>
          <ac:spMkLst>
            <pc:docMk/>
            <pc:sldMk cId="2739600994" sldId="261"/>
            <ac:spMk id="7" creationId="{974A82C3-3FB2-3314-271E-C00984027279}"/>
          </ac:spMkLst>
        </pc:spChg>
        <pc:picChg chg="add del mod">
          <ac:chgData name="rohait02@hs-esslingen.de" userId="S::urn:spo:guest#rohait02@hs-esslingen.de::" providerId="AD" clId="Web-{F6B0C51A-2D98-B97F-A318-1FE574208EE8}" dt="2023-04-15T00:07:32.151" v="63"/>
          <ac:picMkLst>
            <pc:docMk/>
            <pc:sldMk cId="2739600994" sldId="261"/>
            <ac:picMk id="6" creationId="{E5D26971-F57C-D236-7C62-4AD6FB7EA4BF}"/>
          </ac:picMkLst>
        </pc:picChg>
        <pc:picChg chg="add mod ord">
          <ac:chgData name="rohait02@hs-esslingen.de" userId="S::urn:spo:guest#rohait02@hs-esslingen.de::" providerId="AD" clId="Web-{F6B0C51A-2D98-B97F-A318-1FE574208EE8}" dt="2023-04-15T00:07:33.401" v="64"/>
          <ac:picMkLst>
            <pc:docMk/>
            <pc:sldMk cId="2739600994" sldId="261"/>
            <ac:picMk id="8" creationId="{DE8D6446-9F11-72A2-3625-846846294A22}"/>
          </ac:picMkLst>
        </pc:picChg>
      </pc:sldChg>
      <pc:sldChg chg="modSp">
        <pc:chgData name="rohait02@hs-esslingen.de" userId="S::urn:spo:guest#rohait02@hs-esslingen.de::" providerId="AD" clId="Web-{F6B0C51A-2D98-B97F-A318-1FE574208EE8}" dt="2023-04-15T00:05:16.539" v="50" actId="1076"/>
        <pc:sldMkLst>
          <pc:docMk/>
          <pc:sldMk cId="56042471" sldId="265"/>
        </pc:sldMkLst>
        <pc:picChg chg="mod">
          <ac:chgData name="rohait02@hs-esslingen.de" userId="S::urn:spo:guest#rohait02@hs-esslingen.de::" providerId="AD" clId="Web-{F6B0C51A-2D98-B97F-A318-1FE574208EE8}" dt="2023-04-15T00:05:16.539" v="50" actId="1076"/>
          <ac:picMkLst>
            <pc:docMk/>
            <pc:sldMk cId="56042471" sldId="265"/>
            <ac:picMk id="6" creationId="{3667BFA6-A528-3967-DD96-6C2DAB6CA864}"/>
          </ac:picMkLst>
        </pc:picChg>
      </pc:sldChg>
    </pc:docChg>
  </pc:docChgLst>
  <pc:docChgLst>
    <pc:chgData name="mascit43@hs-esslingen.de" userId="S::urn:spo:guest#mascit43@hs-esslingen.de::" providerId="AD" clId="Web-{A38964D5-F8A8-8634-6F6F-B488159CB252}"/>
    <pc:docChg chg="modSld">
      <pc:chgData name="mascit43@hs-esslingen.de" userId="S::urn:spo:guest#mascit43@hs-esslingen.de::" providerId="AD" clId="Web-{A38964D5-F8A8-8634-6F6F-B488159CB252}" dt="2023-04-14T16:19:55.161" v="113" actId="1076"/>
      <pc:docMkLst>
        <pc:docMk/>
      </pc:docMkLst>
      <pc:sldChg chg="addAnim modAnim">
        <pc:chgData name="mascit43@hs-esslingen.de" userId="S::urn:spo:guest#mascit43@hs-esslingen.de::" providerId="AD" clId="Web-{A38964D5-F8A8-8634-6F6F-B488159CB252}" dt="2023-04-14T16:13:25.913" v="101"/>
        <pc:sldMkLst>
          <pc:docMk/>
          <pc:sldMk cId="527009856" sldId="259"/>
        </pc:sldMkLst>
      </pc:sldChg>
      <pc:sldChg chg="modSp">
        <pc:chgData name="mascit43@hs-esslingen.de" userId="S::urn:spo:guest#mascit43@hs-esslingen.de::" providerId="AD" clId="Web-{A38964D5-F8A8-8634-6F6F-B488159CB252}" dt="2023-04-14T16:09:13.263" v="98" actId="20577"/>
        <pc:sldMkLst>
          <pc:docMk/>
          <pc:sldMk cId="398814357" sldId="263"/>
        </pc:sldMkLst>
        <pc:spChg chg="mod">
          <ac:chgData name="mascit43@hs-esslingen.de" userId="S::urn:spo:guest#mascit43@hs-esslingen.de::" providerId="AD" clId="Web-{A38964D5-F8A8-8634-6F6F-B488159CB252}" dt="2023-04-14T16:09:13.263" v="98" actId="20577"/>
          <ac:spMkLst>
            <pc:docMk/>
            <pc:sldMk cId="398814357" sldId="263"/>
            <ac:spMk id="3" creationId="{EC5A0BAB-C644-E58F-7797-B64FE3863673}"/>
          </ac:spMkLst>
        </pc:spChg>
      </pc:sldChg>
      <pc:sldChg chg="addSp delSp modSp">
        <pc:chgData name="mascit43@hs-esslingen.de" userId="S::urn:spo:guest#mascit43@hs-esslingen.de::" providerId="AD" clId="Web-{A38964D5-F8A8-8634-6F6F-B488159CB252}" dt="2023-04-14T16:19:55.161" v="113" actId="1076"/>
        <pc:sldMkLst>
          <pc:docMk/>
          <pc:sldMk cId="183151242" sldId="268"/>
        </pc:sldMkLst>
        <pc:spChg chg="mod">
          <ac:chgData name="mascit43@hs-esslingen.de" userId="S::urn:spo:guest#mascit43@hs-esslingen.de::" providerId="AD" clId="Web-{A38964D5-F8A8-8634-6F6F-B488159CB252}" dt="2023-04-14T16:19:50.551" v="112" actId="1076"/>
          <ac:spMkLst>
            <pc:docMk/>
            <pc:sldMk cId="183151242" sldId="268"/>
            <ac:spMk id="3" creationId="{C8B4066B-900B-478E-5F1B-57822F99FD75}"/>
          </ac:spMkLst>
        </pc:spChg>
        <pc:picChg chg="del mod">
          <ac:chgData name="mascit43@hs-esslingen.de" userId="S::urn:spo:guest#mascit43@hs-esslingen.de::" providerId="AD" clId="Web-{A38964D5-F8A8-8634-6F6F-B488159CB252}" dt="2023-04-14T16:19:13.519" v="102"/>
          <ac:picMkLst>
            <pc:docMk/>
            <pc:sldMk cId="183151242" sldId="268"/>
            <ac:picMk id="6" creationId="{E913D3F4-E179-88B2-0107-5D362130D70E}"/>
          </ac:picMkLst>
        </pc:picChg>
        <pc:picChg chg="add mod">
          <ac:chgData name="mascit43@hs-esslingen.de" userId="S::urn:spo:guest#mascit43@hs-esslingen.de::" providerId="AD" clId="Web-{A38964D5-F8A8-8634-6F6F-B488159CB252}" dt="2023-04-14T16:19:55.161" v="113" actId="1076"/>
          <ac:picMkLst>
            <pc:docMk/>
            <pc:sldMk cId="183151242" sldId="268"/>
            <ac:picMk id="8" creationId="{B662DF37-5F70-CF78-5A59-0D32D3473057}"/>
          </ac:picMkLst>
        </pc:picChg>
      </pc:sldChg>
    </pc:docChg>
  </pc:docChgLst>
  <pc:docChgLst>
    <pc:chgData name="rohait02@hs-esslingen.de" userId="S::urn:spo:guest#rohait02@hs-esslingen.de::" providerId="AD" clId="Web-{9BAFE41A-89D9-C90A-A509-21C2A47FB220}"/>
    <pc:docChg chg="modSld">
      <pc:chgData name="rohait02@hs-esslingen.de" userId="S::urn:spo:guest#rohait02@hs-esslingen.de::" providerId="AD" clId="Web-{9BAFE41A-89D9-C90A-A509-21C2A47FB220}" dt="2023-04-15T00:09:32.012" v="5"/>
      <pc:docMkLst>
        <pc:docMk/>
      </pc:docMkLst>
      <pc:sldChg chg="addAnim modAnim">
        <pc:chgData name="rohait02@hs-esslingen.de" userId="S::urn:spo:guest#rohait02@hs-esslingen.de::" providerId="AD" clId="Web-{9BAFE41A-89D9-C90A-A509-21C2A47FB220}" dt="2023-04-15T00:09:24.590" v="2"/>
        <pc:sldMkLst>
          <pc:docMk/>
          <pc:sldMk cId="2083802691" sldId="257"/>
        </pc:sldMkLst>
      </pc:sldChg>
      <pc:sldChg chg="addAnim modAnim">
        <pc:chgData name="rohait02@hs-esslingen.de" userId="S::urn:spo:guest#rohait02@hs-esslingen.de::" providerId="AD" clId="Web-{9BAFE41A-89D9-C90A-A509-21C2A47FB220}" dt="2023-04-15T00:09:32.012" v="5"/>
        <pc:sldMkLst>
          <pc:docMk/>
          <pc:sldMk cId="56042471" sldId="265"/>
        </pc:sldMkLst>
      </pc:sldChg>
    </pc:docChg>
  </pc:docChgLst>
  <pc:docChgLst>
    <pc:chgData name="Jason Duffy" userId="96d836a7-e137-45ee-93ec-e5d8e4b16da5" providerId="ADAL" clId="{F8B8C2A7-5E33-47E9-9A46-22C9D590B69B}"/>
    <pc:docChg chg="undo redo custSel addSld delSld modSld modMainMaster">
      <pc:chgData name="Jason Duffy" userId="96d836a7-e137-45ee-93ec-e5d8e4b16da5" providerId="ADAL" clId="{F8B8C2A7-5E33-47E9-9A46-22C9D590B69B}" dt="2023-04-15T14:07:16.672" v="215" actId="20577"/>
      <pc:docMkLst>
        <pc:docMk/>
      </pc:docMkLst>
      <pc:sldChg chg="addSp delSp modSp mod modTransition setBg setClrOvrMap">
        <pc:chgData name="Jason Duffy" userId="96d836a7-e137-45ee-93ec-e5d8e4b16da5" providerId="ADAL" clId="{F8B8C2A7-5E33-47E9-9A46-22C9D590B69B}" dt="2023-04-15T12:55:27.132" v="198" actId="26606"/>
        <pc:sldMkLst>
          <pc:docMk/>
          <pc:sldMk cId="3164393377" sldId="256"/>
        </pc:sldMkLst>
        <pc:spChg chg="mod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2" creationId="{3CC566C9-F455-5449-1090-39D7980B66A1}"/>
          </ac:spMkLst>
        </pc:spChg>
        <pc:spChg chg="mod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3" creationId="{4547BDCF-2FCC-0E97-1BDB-11EF8FA46B3A}"/>
          </ac:spMkLst>
        </pc:spChg>
        <pc:spChg chg="add del">
          <ac:chgData name="Jason Duffy" userId="96d836a7-e137-45ee-93ec-e5d8e4b16da5" providerId="ADAL" clId="{F8B8C2A7-5E33-47E9-9A46-22C9D590B69B}" dt="2023-04-15T12:55:27.132" v="198" actId="26606"/>
          <ac:spMkLst>
            <pc:docMk/>
            <pc:sldMk cId="3164393377" sldId="256"/>
            <ac:spMk id="13" creationId="{71B2258F-86CA-4D4D-8270-BC05FCDEBFB3}"/>
          </ac:spMkLst>
        </pc:spChg>
        <pc:picChg chg="add del">
          <ac:chgData name="Jason Duffy" userId="96d836a7-e137-45ee-93ec-e5d8e4b16da5" providerId="ADAL" clId="{F8B8C2A7-5E33-47E9-9A46-22C9D590B69B}" dt="2023-04-15T12:55:27.132" v="198" actId="26606"/>
          <ac:picMkLst>
            <pc:docMk/>
            <pc:sldMk cId="3164393377" sldId="256"/>
            <ac:picMk id="15" creationId="{F41FB35F-E0BF-8D26-E507-8ACB539701F3}"/>
          </ac:picMkLst>
        </pc:picChg>
      </pc:sldChg>
      <pc:sldChg chg="modTransition">
        <pc:chgData name="Jason Duffy" userId="96d836a7-e137-45ee-93ec-e5d8e4b16da5" providerId="ADAL" clId="{F8B8C2A7-5E33-47E9-9A46-22C9D590B69B}" dt="2023-04-15T05:09:42.244" v="21"/>
        <pc:sldMkLst>
          <pc:docMk/>
          <pc:sldMk cId="2083802691" sldId="257"/>
        </pc:sldMkLst>
      </pc:sldChg>
      <pc:sldChg chg="modTransition">
        <pc:chgData name="Jason Duffy" userId="96d836a7-e137-45ee-93ec-e5d8e4b16da5" providerId="ADAL" clId="{F8B8C2A7-5E33-47E9-9A46-22C9D590B69B}" dt="2023-04-15T05:09:52.685" v="23"/>
        <pc:sldMkLst>
          <pc:docMk/>
          <pc:sldMk cId="2906769802" sldId="258"/>
        </pc:sldMkLst>
      </pc:sldChg>
      <pc:sldChg chg="modTransition">
        <pc:chgData name="Jason Duffy" userId="96d836a7-e137-45ee-93ec-e5d8e4b16da5" providerId="ADAL" clId="{F8B8C2A7-5E33-47E9-9A46-22C9D590B69B}" dt="2023-04-15T05:10:06.775" v="27"/>
        <pc:sldMkLst>
          <pc:docMk/>
          <pc:sldMk cId="527009856" sldId="259"/>
        </pc:sldMkLst>
      </pc:sldChg>
      <pc:sldChg chg="modTransition">
        <pc:chgData name="Jason Duffy" userId="96d836a7-e137-45ee-93ec-e5d8e4b16da5" providerId="ADAL" clId="{F8B8C2A7-5E33-47E9-9A46-22C9D590B69B}" dt="2023-04-15T05:10:16.784" v="29"/>
        <pc:sldMkLst>
          <pc:docMk/>
          <pc:sldMk cId="2088513308" sldId="260"/>
        </pc:sldMkLst>
      </pc:sldChg>
      <pc:sldChg chg="modSp mod modTransition modAnim">
        <pc:chgData name="Jason Duffy" userId="96d836a7-e137-45ee-93ec-e5d8e4b16da5" providerId="ADAL" clId="{F8B8C2A7-5E33-47E9-9A46-22C9D590B69B}" dt="2023-04-15T11:06:53.635" v="122"/>
        <pc:sldMkLst>
          <pc:docMk/>
          <pc:sldMk cId="2739600994" sldId="261"/>
        </pc:sldMkLst>
        <pc:spChg chg="mod">
          <ac:chgData name="Jason Duffy" userId="96d836a7-e137-45ee-93ec-e5d8e4b16da5" providerId="ADAL" clId="{F8B8C2A7-5E33-47E9-9A46-22C9D590B69B}" dt="2023-04-15T05:08:46.428" v="1" actId="27636"/>
          <ac:spMkLst>
            <pc:docMk/>
            <pc:sldMk cId="2739600994" sldId="261"/>
            <ac:spMk id="2" creationId="{1A4CE089-C009-9465-CFAE-74C967474330}"/>
          </ac:spMkLst>
        </pc:spChg>
        <pc:spChg chg="mod">
          <ac:chgData name="Jason Duffy" userId="96d836a7-e137-45ee-93ec-e5d8e4b16da5" providerId="ADAL" clId="{F8B8C2A7-5E33-47E9-9A46-22C9D590B69B}" dt="2023-04-15T11:06:53.635" v="122"/>
          <ac:spMkLst>
            <pc:docMk/>
            <pc:sldMk cId="2739600994" sldId="261"/>
            <ac:spMk id="7" creationId="{974A82C3-3FB2-3314-271E-C00984027279}"/>
          </ac:spMkLst>
        </pc:spChg>
      </pc:sldChg>
      <pc:sldChg chg="modTransition">
        <pc:chgData name="Jason Duffy" userId="96d836a7-e137-45ee-93ec-e5d8e4b16da5" providerId="ADAL" clId="{F8B8C2A7-5E33-47E9-9A46-22C9D590B69B}" dt="2023-04-15T05:10:46.863" v="37"/>
        <pc:sldMkLst>
          <pc:docMk/>
          <pc:sldMk cId="398814357" sldId="263"/>
        </pc:sldMkLst>
      </pc:sldChg>
      <pc:sldChg chg="modSp mod modTransition">
        <pc:chgData name="Jason Duffy" userId="96d836a7-e137-45ee-93ec-e5d8e4b16da5" providerId="ADAL" clId="{F8B8C2A7-5E33-47E9-9A46-22C9D590B69B}" dt="2023-04-15T12:55:28.825" v="200" actId="1076"/>
        <pc:sldMkLst>
          <pc:docMk/>
          <pc:sldMk cId="1521500956" sldId="264"/>
        </pc:sldMkLst>
        <pc:picChg chg="mod modCrop">
          <ac:chgData name="Jason Duffy" userId="96d836a7-e137-45ee-93ec-e5d8e4b16da5" providerId="ADAL" clId="{F8B8C2A7-5E33-47E9-9A46-22C9D590B69B}" dt="2023-04-15T12:55:28.825" v="200" actId="1076"/>
          <ac:picMkLst>
            <pc:docMk/>
            <pc:sldMk cId="1521500956" sldId="264"/>
            <ac:picMk id="20" creationId="{154B4715-52F2-9FF5-A1B8-6BF05F98F3E4}"/>
          </ac:picMkLst>
        </pc:picChg>
      </pc:sldChg>
      <pc:sldChg chg="addSp delSp modSp mod modTransition modClrScheme addAnim delAnim modAnim chgLayout">
        <pc:chgData name="Jason Duffy" userId="96d836a7-e137-45ee-93ec-e5d8e4b16da5" providerId="ADAL" clId="{F8B8C2A7-5E33-47E9-9A46-22C9D590B69B}" dt="2023-04-15T13:23:14.633" v="203" actId="20577"/>
        <pc:sldMkLst>
          <pc:docMk/>
          <pc:sldMk cId="56042471" sldId="265"/>
        </pc:sldMkLst>
        <pc:spChg chg="add del 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2" creationId="{A57CD3A4-3E2F-A25E-979F-82E4CC2DD02E}"/>
          </ac:spMkLst>
        </pc:spChg>
        <pc:spChg chg="add del mod ord">
          <ac:chgData name="Jason Duffy" userId="96d836a7-e137-45ee-93ec-e5d8e4b16da5" providerId="ADAL" clId="{F8B8C2A7-5E33-47E9-9A46-22C9D590B69B}" dt="2023-04-15T13:23:14.633" v="203" actId="20577"/>
          <ac:spMkLst>
            <pc:docMk/>
            <pc:sldMk cId="56042471" sldId="265"/>
            <ac:spMk id="3" creationId="{EC465058-D78D-9E64-83BD-8BE49B098D9F}"/>
          </ac:spMkLst>
        </pc:spChg>
        <pc:spChg chg="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4" creationId="{38365457-08D5-CFF1-B950-14B01CFB2495}"/>
          </ac:spMkLst>
        </pc:spChg>
        <pc:spChg chg="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5" creationId="{F1F334F8-F989-6A1A-DF31-00ED0FE3623E}"/>
          </ac:spMkLst>
        </pc:spChg>
        <pc:spChg chg="add del mod ord">
          <ac:chgData name="Jason Duffy" userId="96d836a7-e137-45ee-93ec-e5d8e4b16da5" providerId="ADAL" clId="{F8B8C2A7-5E33-47E9-9A46-22C9D590B69B}" dt="2023-04-15T08:33:34.366" v="103" actId="700"/>
          <ac:spMkLst>
            <pc:docMk/>
            <pc:sldMk cId="56042471" sldId="265"/>
            <ac:spMk id="7" creationId="{B046C5C4-12B5-7FED-E9D4-05C189870918}"/>
          </ac:spMkLst>
        </pc:spChg>
        <pc:spChg chg="add del mod ord">
          <ac:chgData name="Jason Duffy" userId="96d836a7-e137-45ee-93ec-e5d8e4b16da5" providerId="ADAL" clId="{F8B8C2A7-5E33-47E9-9A46-22C9D590B69B}" dt="2023-04-15T08:33:33.288" v="98" actId="700"/>
          <ac:spMkLst>
            <pc:docMk/>
            <pc:sldMk cId="56042471" sldId="265"/>
            <ac:spMk id="9" creationId="{24C1DFB2-21D1-8810-FD98-31B8EA76A65F}"/>
          </ac:spMkLst>
        </pc:spChg>
        <pc:spChg chg="add del mod ord">
          <ac:chgData name="Jason Duffy" userId="96d836a7-e137-45ee-93ec-e5d8e4b16da5" providerId="ADAL" clId="{F8B8C2A7-5E33-47E9-9A46-22C9D590B69B}" dt="2023-04-15T08:33:33.288" v="98" actId="700"/>
          <ac:spMkLst>
            <pc:docMk/>
            <pc:sldMk cId="56042471" sldId="265"/>
            <ac:spMk id="10" creationId="{9B7EC0D4-64F3-EE1F-B789-4BA71501A595}"/>
          </ac:spMkLst>
        </pc:spChg>
        <pc:picChg chg="add del">
          <ac:chgData name="Jason Duffy" userId="96d836a7-e137-45ee-93ec-e5d8e4b16da5" providerId="ADAL" clId="{F8B8C2A7-5E33-47E9-9A46-22C9D590B69B}" dt="2023-04-15T08:33:38.246" v="108" actId="21"/>
          <ac:picMkLst>
            <pc:docMk/>
            <pc:sldMk cId="56042471" sldId="265"/>
            <ac:picMk id="6" creationId="{3667BFA6-A528-3967-DD96-6C2DAB6CA864}"/>
          </ac:picMkLst>
        </pc:picChg>
        <pc:picChg chg="add del mod ord">
          <ac:chgData name="Jason Duffy" userId="96d836a7-e137-45ee-93ec-e5d8e4b16da5" providerId="ADAL" clId="{F8B8C2A7-5E33-47E9-9A46-22C9D590B69B}" dt="2023-04-15T08:33:34.152" v="102"/>
          <ac:picMkLst>
            <pc:docMk/>
            <pc:sldMk cId="56042471" sldId="265"/>
            <ac:picMk id="8" creationId="{87C726E0-DAAA-AA03-93F3-ACFCE13C3B2A}"/>
          </ac:picMkLst>
        </pc:picChg>
        <pc:picChg chg="add del mod">
          <ac:chgData name="Jason Duffy" userId="96d836a7-e137-45ee-93ec-e5d8e4b16da5" providerId="ADAL" clId="{F8B8C2A7-5E33-47E9-9A46-22C9D590B69B}" dt="2023-04-15T08:33:32.143" v="91"/>
          <ac:picMkLst>
            <pc:docMk/>
            <pc:sldMk cId="56042471" sldId="265"/>
            <ac:picMk id="11" creationId="{A9B94C7B-B8C1-E81D-F1A3-C7941AB859C5}"/>
          </ac:picMkLst>
        </pc:picChg>
      </pc:sldChg>
      <pc:sldChg chg="modSp mod modTransition modNotesTx">
        <pc:chgData name="Jason Duffy" userId="96d836a7-e137-45ee-93ec-e5d8e4b16da5" providerId="ADAL" clId="{F8B8C2A7-5E33-47E9-9A46-22C9D590B69B}" dt="2023-04-15T08:35:47.327" v="115" actId="20577"/>
        <pc:sldMkLst>
          <pc:docMk/>
          <pc:sldMk cId="639959997" sldId="267"/>
        </pc:sldMkLst>
        <pc:spChg chg="mod">
          <ac:chgData name="Jason Duffy" userId="96d836a7-e137-45ee-93ec-e5d8e4b16da5" providerId="ADAL" clId="{F8B8C2A7-5E33-47E9-9A46-22C9D590B69B}" dt="2023-04-15T08:35:39.433" v="112" actId="21"/>
          <ac:spMkLst>
            <pc:docMk/>
            <pc:sldMk cId="639959997" sldId="267"/>
            <ac:spMk id="6" creationId="{34C21B5D-83F9-886D-F8B0-F38817C0DD65}"/>
          </ac:spMkLst>
        </pc:spChg>
      </pc:sldChg>
      <pc:sldChg chg="modSp modTransition">
        <pc:chgData name="Jason Duffy" userId="96d836a7-e137-45ee-93ec-e5d8e4b16da5" providerId="ADAL" clId="{F8B8C2A7-5E33-47E9-9A46-22C9D590B69B}" dt="2023-04-15T12:15:42.296" v="189" actId="20577"/>
        <pc:sldMkLst>
          <pc:docMk/>
          <pc:sldMk cId="183151242" sldId="268"/>
        </pc:sldMkLst>
        <pc:spChg chg="mod">
          <ac:chgData name="Jason Duffy" userId="96d836a7-e137-45ee-93ec-e5d8e4b16da5" providerId="ADAL" clId="{F8B8C2A7-5E33-47E9-9A46-22C9D590B69B}" dt="2023-04-15T12:15:42.296" v="189" actId="20577"/>
          <ac:spMkLst>
            <pc:docMk/>
            <pc:sldMk cId="183151242" sldId="268"/>
            <ac:spMk id="3" creationId="{C8B4066B-900B-478E-5F1B-57822F99FD75}"/>
          </ac:spMkLst>
        </pc:spChg>
      </pc:sldChg>
      <pc:sldChg chg="addSp delSp modSp mod modTransition setBg">
        <pc:chgData name="Jason Duffy" userId="96d836a7-e137-45ee-93ec-e5d8e4b16da5" providerId="ADAL" clId="{F8B8C2A7-5E33-47E9-9A46-22C9D590B69B}" dt="2023-04-15T12:56:36.296" v="202" actId="26606"/>
        <pc:sldMkLst>
          <pc:docMk/>
          <pc:sldMk cId="3142528440" sldId="269"/>
        </pc:sldMkLst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" creationId="{8F7A236C-13CC-F06A-95C3-F5176F0EDAAD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3" creationId="{B3C3075C-D474-E89C-71A2-F413E76CEEED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4" creationId="{360656BA-9AF4-75F4-309A-564820618FBB}"/>
          </ac:spMkLst>
        </pc:spChg>
        <pc:spChg chg="mod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5" creationId="{F17CE702-6530-B716-64F4-DFCBB4A0DFC8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0" creationId="{5A0118C5-4F8D-4CF4-BADD-53FEACC6C42A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2" creationId="{4E0A5C5C-2A95-428E-9F6A-0D29EBD57C9F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4" creationId="{1056F38F-7C4E-461D-8709-7D0024AE1F79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16" creationId="{C7278469-3C3C-49CE-AEEE-E176A4900B78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2" creationId="{4C6598AB-1C17-4D54-951C-A082D94ACB7A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4" creationId="{C83B66D7-137D-4AC1-B172-53D60F08BEB5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6" creationId="{F6B92503-6984-4D15-8B98-8718709B785D}"/>
          </ac:spMkLst>
        </pc:spChg>
        <pc:spChg chg="add del">
          <ac:chgData name="Jason Duffy" userId="96d836a7-e137-45ee-93ec-e5d8e4b16da5" providerId="ADAL" clId="{F8B8C2A7-5E33-47E9-9A46-22C9D590B69B}" dt="2023-04-15T12:56:36.296" v="202" actId="26606"/>
          <ac:spMkLst>
            <pc:docMk/>
            <pc:sldMk cId="3142528440" sldId="269"/>
            <ac:spMk id="28" creationId="{08DDF938-524E-4C18-A47D-C00627832366}"/>
          </ac:spMkLst>
        </pc:spChg>
        <pc:grpChg chg="add del">
          <ac:chgData name="Jason Duffy" userId="96d836a7-e137-45ee-93ec-e5d8e4b16da5" providerId="ADAL" clId="{F8B8C2A7-5E33-47E9-9A46-22C9D590B69B}" dt="2023-04-15T12:56:36.296" v="202" actId="26606"/>
          <ac:grpSpMkLst>
            <pc:docMk/>
            <pc:sldMk cId="3142528440" sldId="269"/>
            <ac:grpSpMk id="18" creationId="{93DC754C-7E09-422D-A8BB-AF632E90DFA2}"/>
          </ac:grpSpMkLst>
        </pc:grpChg>
        <pc:grpChg chg="add del">
          <ac:chgData name="Jason Duffy" userId="96d836a7-e137-45ee-93ec-e5d8e4b16da5" providerId="ADAL" clId="{F8B8C2A7-5E33-47E9-9A46-22C9D590B69B}" dt="2023-04-15T12:56:36.296" v="202" actId="26606"/>
          <ac:grpSpMkLst>
            <pc:docMk/>
            <pc:sldMk cId="3142528440" sldId="269"/>
            <ac:grpSpMk id="30" creationId="{3773FAF5-C452-4455-9411-D6AF5EBD4CA9}"/>
          </ac:grpSpMkLst>
        </pc:grpChg>
      </pc:sldChg>
      <pc:sldChg chg="modSp mod modTransition">
        <pc:chgData name="Jason Duffy" userId="96d836a7-e137-45ee-93ec-e5d8e4b16da5" providerId="ADAL" clId="{F8B8C2A7-5E33-47E9-9A46-22C9D590B69B}" dt="2023-04-15T08:33:36.493" v="106" actId="20577"/>
        <pc:sldMkLst>
          <pc:docMk/>
          <pc:sldMk cId="1650555167" sldId="270"/>
        </pc:sldMkLst>
        <pc:spChg chg="mod">
          <ac:chgData name="Jason Duffy" userId="96d836a7-e137-45ee-93ec-e5d8e4b16da5" providerId="ADAL" clId="{F8B8C2A7-5E33-47E9-9A46-22C9D590B69B}" dt="2023-04-15T08:33:36.493" v="106" actId="20577"/>
          <ac:spMkLst>
            <pc:docMk/>
            <pc:sldMk cId="1650555167" sldId="270"/>
            <ac:spMk id="5" creationId="{CCC4C1A9-FDF1-F0DD-A938-F6B3D71DDB6D}"/>
          </ac:spMkLst>
        </pc:spChg>
      </pc:sldChg>
      <pc:sldChg chg="modTransition">
        <pc:chgData name="Jason Duffy" userId="96d836a7-e137-45ee-93ec-e5d8e4b16da5" providerId="ADAL" clId="{F8B8C2A7-5E33-47E9-9A46-22C9D590B69B}" dt="2023-04-15T05:09:33.345" v="19"/>
        <pc:sldMkLst>
          <pc:docMk/>
          <pc:sldMk cId="4029953955" sldId="271"/>
        </pc:sldMkLst>
      </pc:sldChg>
      <pc:sldChg chg="modTransition">
        <pc:chgData name="Jason Duffy" userId="96d836a7-e137-45ee-93ec-e5d8e4b16da5" providerId="ADAL" clId="{F8B8C2A7-5E33-47E9-9A46-22C9D590B69B}" dt="2023-04-15T05:10:50.300" v="38"/>
        <pc:sldMkLst>
          <pc:docMk/>
          <pc:sldMk cId="3402308264" sldId="274"/>
        </pc:sldMkLst>
      </pc:sldChg>
      <pc:sldChg chg="modTransition">
        <pc:chgData name="Jason Duffy" userId="96d836a7-e137-45ee-93ec-e5d8e4b16da5" providerId="ADAL" clId="{F8B8C2A7-5E33-47E9-9A46-22C9D590B69B}" dt="2023-04-15T05:09:59.490" v="25"/>
        <pc:sldMkLst>
          <pc:docMk/>
          <pc:sldMk cId="2905519449" sldId="275"/>
        </pc:sldMkLst>
      </pc:sldChg>
      <pc:sldChg chg="modSp mod modTransition">
        <pc:chgData name="Jason Duffy" userId="96d836a7-e137-45ee-93ec-e5d8e4b16da5" providerId="ADAL" clId="{F8B8C2A7-5E33-47E9-9A46-22C9D590B69B}" dt="2023-04-15T14:07:16.672" v="215" actId="20577"/>
        <pc:sldMkLst>
          <pc:docMk/>
          <pc:sldMk cId="1249127142" sldId="276"/>
        </pc:sldMkLst>
        <pc:spChg chg="mod">
          <ac:chgData name="Jason Duffy" userId="96d836a7-e137-45ee-93ec-e5d8e4b16da5" providerId="ADAL" clId="{F8B8C2A7-5E33-47E9-9A46-22C9D590B69B}" dt="2023-04-15T14:07:16.672" v="215" actId="20577"/>
          <ac:spMkLst>
            <pc:docMk/>
            <pc:sldMk cId="1249127142" sldId="276"/>
            <ac:spMk id="2" creationId="{EB857E68-CFFC-C493-EA8B-E7A874AAFB9A}"/>
          </ac:spMkLst>
        </pc:spChg>
      </pc:sldChg>
      <pc:sldChg chg="modTransition">
        <pc:chgData name="Jason Duffy" userId="96d836a7-e137-45ee-93ec-e5d8e4b16da5" providerId="ADAL" clId="{F8B8C2A7-5E33-47E9-9A46-22C9D590B69B}" dt="2023-04-15T05:10:34.522" v="33"/>
        <pc:sldMkLst>
          <pc:docMk/>
          <pc:sldMk cId="4202165259" sldId="277"/>
        </pc:sldMkLst>
      </pc:sldChg>
      <pc:sldChg chg="addSp delSp modSp new add del mod chgLayout">
        <pc:chgData name="Jason Duffy" userId="96d836a7-e137-45ee-93ec-e5d8e4b16da5" providerId="ADAL" clId="{F8B8C2A7-5E33-47E9-9A46-22C9D590B69B}" dt="2023-04-15T08:32:37.854" v="76" actId="680"/>
        <pc:sldMkLst>
          <pc:docMk/>
          <pc:sldMk cId="1384426328" sldId="278"/>
        </pc:sldMkLst>
        <pc:spChg chg="add del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2" creationId="{FB570B9E-4611-D6B3-DAC2-73F37C097423}"/>
          </ac:spMkLst>
        </pc:spChg>
        <pc:spChg chg="add del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3" creationId="{33955522-07C4-0D97-EFFB-2AE458F54F24}"/>
          </ac:spMkLst>
        </pc:spChg>
        <pc:spChg chg="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4" creationId="{26DE68A3-986E-B452-9AA4-BB806CE9D07A}"/>
          </ac:spMkLst>
        </pc:spChg>
        <pc:spChg chg="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5" creationId="{0D149712-9B32-5FEB-C50D-07D141D21469}"/>
          </ac:spMkLst>
        </pc:spChg>
        <pc:spChg chg="add del 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6" creationId="{1CC2D8E2-AD4E-4DE8-AD51-6A761B36780C}"/>
          </ac:spMkLst>
        </pc:spChg>
        <pc:spChg chg="add del mod ord">
          <ac:chgData name="Jason Duffy" userId="96d836a7-e137-45ee-93ec-e5d8e4b16da5" providerId="ADAL" clId="{F8B8C2A7-5E33-47E9-9A46-22C9D590B69B}" dt="2023-04-15T08:32:35.659" v="73" actId="700"/>
          <ac:spMkLst>
            <pc:docMk/>
            <pc:sldMk cId="1384426328" sldId="278"/>
            <ac:spMk id="7" creationId="{44895911-EE18-7213-FE91-45F3247F6A88}"/>
          </ac:spMkLst>
        </pc:spChg>
      </pc:sldChg>
      <pc:sldChg chg="modSp new mod">
        <pc:chgData name="Jason Duffy" userId="96d836a7-e137-45ee-93ec-e5d8e4b16da5" providerId="ADAL" clId="{F8B8C2A7-5E33-47E9-9A46-22C9D590B69B}" dt="2023-04-15T14:07:07.257" v="209" actId="20577"/>
        <pc:sldMkLst>
          <pc:docMk/>
          <pc:sldMk cId="2830811886" sldId="278"/>
        </pc:sldMkLst>
        <pc:spChg chg="mod">
          <ac:chgData name="Jason Duffy" userId="96d836a7-e137-45ee-93ec-e5d8e4b16da5" providerId="ADAL" clId="{F8B8C2A7-5E33-47E9-9A46-22C9D590B69B}" dt="2023-04-15T14:07:07.257" v="209" actId="20577"/>
          <ac:spMkLst>
            <pc:docMk/>
            <pc:sldMk cId="2830811886" sldId="278"/>
            <ac:spMk id="2" creationId="{01815F4F-5901-0931-AE3A-778DA3F45916}"/>
          </ac:spMkLst>
        </pc:spChg>
      </pc:sldChg>
      <pc:sldMasterChg chg="modSp mod">
        <pc:chgData name="Jason Duffy" userId="96d836a7-e137-45ee-93ec-e5d8e4b16da5" providerId="ADAL" clId="{F8B8C2A7-5E33-47E9-9A46-22C9D590B69B}" dt="2023-04-15T08:34:21.477" v="111" actId="14861"/>
        <pc:sldMasterMkLst>
          <pc:docMk/>
          <pc:sldMasterMk cId="3800417429" sldId="2147483657"/>
        </pc:sldMasterMkLst>
        <pc:spChg chg="mod">
          <ac:chgData name="Jason Duffy" userId="96d836a7-e137-45ee-93ec-e5d8e4b16da5" providerId="ADAL" clId="{F8B8C2A7-5E33-47E9-9A46-22C9D590B69B}" dt="2023-04-15T08:34:21.477" v="111" actId="14861"/>
          <ac:spMkLst>
            <pc:docMk/>
            <pc:sldMasterMk cId="3800417429" sldId="2147483657"/>
            <ac:spMk id="7" creationId="{243C0E53-D2C7-9082-42FD-AF754D9F47FF}"/>
          </ac:spMkLst>
        </pc:spChg>
      </pc:sldMasterChg>
    </pc:docChg>
  </pc:docChgLst>
  <pc:docChgLst>
    <pc:chgData name="tongit00@hs-esslingen.de" userId="S::urn:spo:guest#tongit00@hs-esslingen.de::" providerId="AD" clId="Web-{F9CEA18B-AF8D-11D8-D0E4-067FBB53043C}"/>
    <pc:docChg chg="modSld">
      <pc:chgData name="tongit00@hs-esslingen.de" userId="S::urn:spo:guest#tongit00@hs-esslingen.de::" providerId="AD" clId="Web-{F9CEA18B-AF8D-11D8-D0E4-067FBB53043C}" dt="2023-04-18T12:55:30.921" v="4" actId="20577"/>
      <pc:docMkLst>
        <pc:docMk/>
      </pc:docMkLst>
      <pc:sldChg chg="modSp">
        <pc:chgData name="tongit00@hs-esslingen.de" userId="S::urn:spo:guest#tongit00@hs-esslingen.de::" providerId="AD" clId="Web-{F9CEA18B-AF8D-11D8-D0E4-067FBB53043C}" dt="2023-04-18T12:55:30.921" v="4" actId="20577"/>
        <pc:sldMkLst>
          <pc:docMk/>
          <pc:sldMk cId="2083802691" sldId="257"/>
        </pc:sldMkLst>
        <pc:spChg chg="mod">
          <ac:chgData name="tongit00@hs-esslingen.de" userId="S::urn:spo:guest#tongit00@hs-esslingen.de::" providerId="AD" clId="Web-{F9CEA18B-AF8D-11D8-D0E4-067FBB53043C}" dt="2023-04-18T12:55:30.921" v="4" actId="20577"/>
          <ac:spMkLst>
            <pc:docMk/>
            <pc:sldMk cId="2083802691" sldId="257"/>
            <ac:spMk id="3" creationId="{BE150ADB-C50E-4167-D67E-809B337FACAC}"/>
          </ac:spMkLst>
        </pc:spChg>
      </pc:sldChg>
    </pc:docChg>
  </pc:docChgLst>
  <pc:docChgLst>
    <pc:chgData name="mascit43@hs-esslingen.de" userId="S::urn:spo:guest#mascit43@hs-esslingen.de::" providerId="AD" clId="Web-{CBFA17DC-9B8A-4D62-25A0-409A780FCD24}"/>
    <pc:docChg chg="modSld">
      <pc:chgData name="mascit43@hs-esslingen.de" userId="S::urn:spo:guest#mascit43@hs-esslingen.de::" providerId="AD" clId="Web-{CBFA17DC-9B8A-4D62-25A0-409A780FCD24}" dt="2023-04-14T15:58:57.286" v="1084" actId="14100"/>
      <pc:docMkLst>
        <pc:docMk/>
      </pc:docMkLst>
      <pc:sldChg chg="addSp delSp modSp">
        <pc:chgData name="mascit43@hs-esslingen.de" userId="S::urn:spo:guest#mascit43@hs-esslingen.de::" providerId="AD" clId="Web-{CBFA17DC-9B8A-4D62-25A0-409A780FCD24}" dt="2023-04-14T15:31:37.571" v="651"/>
        <pc:sldMkLst>
          <pc:docMk/>
          <pc:sldMk cId="527009856" sldId="259"/>
        </pc:sldMkLst>
        <pc:spChg chg="mod">
          <ac:chgData name="mascit43@hs-esslingen.de" userId="S::urn:spo:guest#mascit43@hs-esslingen.de::" providerId="AD" clId="Web-{CBFA17DC-9B8A-4D62-25A0-409A780FCD24}" dt="2023-04-14T15:31:15.992" v="648" actId="20577"/>
          <ac:spMkLst>
            <pc:docMk/>
            <pc:sldMk cId="527009856" sldId="259"/>
            <ac:spMk id="3" creationId="{A0DC02AF-7F95-D8BF-85EA-501ED2AB3E98}"/>
          </ac:spMkLst>
        </pc:spChg>
        <pc:graphicFrameChg chg="add del">
          <ac:chgData name="mascit43@hs-esslingen.de" userId="S::urn:spo:guest#mascit43@hs-esslingen.de::" providerId="AD" clId="Web-{CBFA17DC-9B8A-4D62-25A0-409A780FCD24}" dt="2023-04-14T15:25:59.106" v="1"/>
          <ac:graphicFrameMkLst>
            <pc:docMk/>
            <pc:sldMk cId="527009856" sldId="259"/>
            <ac:graphicFrameMk id="6" creationId="{B97D4D94-789B-97BE-F72D-155F8954F9E6}"/>
          </ac:graphicFrameMkLst>
        </pc:graphicFrameChg>
        <pc:graphicFrameChg chg="add mod modGraphic">
          <ac:chgData name="mascit43@hs-esslingen.de" userId="S::urn:spo:guest#mascit43@hs-esslingen.de::" providerId="AD" clId="Web-{CBFA17DC-9B8A-4D62-25A0-409A780FCD24}" dt="2023-04-14T15:31:37.571" v="651"/>
          <ac:graphicFrameMkLst>
            <pc:docMk/>
            <pc:sldMk cId="527009856" sldId="259"/>
            <ac:graphicFrameMk id="7" creationId="{E2CFB844-DB39-E8A8-FF86-186179B42468}"/>
          </ac:graphicFrameMkLst>
        </pc:graphicFrameChg>
      </pc:sldChg>
      <pc:sldChg chg="addSp delSp modSp mod setBg">
        <pc:chgData name="mascit43@hs-esslingen.de" userId="S::urn:spo:guest#mascit43@hs-esslingen.de::" providerId="AD" clId="Web-{CBFA17DC-9B8A-4D62-25A0-409A780FCD24}" dt="2023-04-14T15:42:42.923" v="872"/>
        <pc:sldMkLst>
          <pc:docMk/>
          <pc:sldMk cId="398814357" sldId="263"/>
        </pc:sldMkLst>
        <pc:spChg chg="mo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" creationId="{06F27FBA-8A3D-A74C-C7F4-93E79902D775}"/>
          </ac:spMkLst>
        </pc:spChg>
        <pc:spChg chg="mo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3" creationId="{EC5A0BAB-C644-E58F-7797-B64FE3863673}"/>
          </ac:spMkLst>
        </pc:spChg>
        <pc:spChg chg="mod or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4" creationId="{27FE502F-E7C2-90E6-34E8-D1CE35F383C0}"/>
          </ac:spMkLst>
        </pc:spChg>
        <pc:spChg chg="mod ord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5" creationId="{636CC2B2-05EC-900E-C4A4-D5C7AEFB3AC9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14" creationId="{60955315-6EA7-45D9-B619-C39F81C414D7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18" creationId="{CB147A70-DC29-4DDF-A34C-2B82C6E2295E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20" creationId="{0DA909B4-15FF-46A6-8A7F-7AEF977FE9ED}"/>
          </ac:spMkLst>
        </pc:spChg>
        <pc:spChg chg="add del">
          <ac:chgData name="mascit43@hs-esslingen.de" userId="S::urn:spo:guest#mascit43@hs-esslingen.de::" providerId="AD" clId="Web-{CBFA17DC-9B8A-4D62-25A0-409A780FCD24}" dt="2023-04-14T15:42:19.266" v="870"/>
          <ac:spMkLst>
            <pc:docMk/>
            <pc:sldMk cId="398814357" sldId="263"/>
            <ac:spMk id="22" creationId="{1382A32C-5B0C-4B1C-A074-76C6DBCC9F87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4" creationId="{5F255613-AAE8-4321-9EBA-89253DD45042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5" creationId="{5A3987B4-5CBA-4CB7-862B-56A9917A2D35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6" creationId="{D1B80E9C-CF8A-440B-B8F5-54BF121BF458}"/>
          </ac:spMkLst>
        </pc:spChg>
        <pc:spChg chg="add del">
          <ac:chgData name="mascit43@hs-esslingen.de" userId="S::urn:spo:guest#mascit43@hs-esslingen.de::" providerId="AD" clId="Web-{CBFA17DC-9B8A-4D62-25A0-409A780FCD24}" dt="2023-04-14T15:42:42.923" v="872"/>
          <ac:spMkLst>
            <pc:docMk/>
            <pc:sldMk cId="398814357" sldId="263"/>
            <ac:spMk id="27" creationId="{F1FF25AD-D64E-45A0-B2D0-F4A6AB092614}"/>
          </ac:spMkLst>
        </pc:spChg>
        <pc:grpChg chg="add del">
          <ac:chgData name="mascit43@hs-esslingen.de" userId="S::urn:spo:guest#mascit43@hs-esslingen.de::" providerId="AD" clId="Web-{CBFA17DC-9B8A-4D62-25A0-409A780FCD24}" dt="2023-04-14T15:42:19.266" v="870"/>
          <ac:grpSpMkLst>
            <pc:docMk/>
            <pc:sldMk cId="398814357" sldId="263"/>
            <ac:grpSpMk id="16" creationId="{19A6B5CE-CB1D-48EE-8B43-E952235C8371}"/>
          </ac:grpSpMkLst>
        </pc:grp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6" creationId="{2A6E22DD-DBE8-46E0-EBC0-1BC949769BE8}"/>
          </ac:picMkLst>
        </pc:picChg>
        <pc:picChg chg="add mod or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7" creationId="{9DC2AA95-54D5-FE74-40CB-50B6F6860932}"/>
          </ac:picMkLst>
        </pc:pic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8" creationId="{BB588A06-E8BC-A197-97D3-16A2AFB45065}"/>
          </ac:picMkLst>
        </pc:picChg>
        <pc:picChg chg="add mod">
          <ac:chgData name="mascit43@hs-esslingen.de" userId="S::urn:spo:guest#mascit43@hs-esslingen.de::" providerId="AD" clId="Web-{CBFA17DC-9B8A-4D62-25A0-409A780FCD24}" dt="2023-04-14T15:42:42.923" v="872"/>
          <ac:picMkLst>
            <pc:docMk/>
            <pc:sldMk cId="398814357" sldId="263"/>
            <ac:picMk id="9" creationId="{2DA87D27-F073-32D9-9EAF-8FA08045260B}"/>
          </ac:picMkLst>
        </pc:picChg>
      </pc:sldChg>
      <pc:sldChg chg="addSp modSp">
        <pc:chgData name="mascit43@hs-esslingen.de" userId="S::urn:spo:guest#mascit43@hs-esslingen.de::" providerId="AD" clId="Web-{CBFA17DC-9B8A-4D62-25A0-409A780FCD24}" dt="2023-04-14T15:58:57.286" v="1084" actId="14100"/>
        <pc:sldMkLst>
          <pc:docMk/>
          <pc:sldMk cId="183151242" sldId="268"/>
        </pc:sldMkLst>
        <pc:spChg chg="mod">
          <ac:chgData name="mascit43@hs-esslingen.de" userId="S::urn:spo:guest#mascit43@hs-esslingen.de::" providerId="AD" clId="Web-{CBFA17DC-9B8A-4D62-25A0-409A780FCD24}" dt="2023-04-14T15:58:49.426" v="1083" actId="1076"/>
          <ac:spMkLst>
            <pc:docMk/>
            <pc:sldMk cId="183151242" sldId="268"/>
            <ac:spMk id="3" creationId="{C8B4066B-900B-478E-5F1B-57822F99FD75}"/>
          </ac:spMkLst>
        </pc:spChg>
        <pc:picChg chg="add mod">
          <ac:chgData name="mascit43@hs-esslingen.de" userId="S::urn:spo:guest#mascit43@hs-esslingen.de::" providerId="AD" clId="Web-{CBFA17DC-9B8A-4D62-25A0-409A780FCD24}" dt="2023-04-14T15:58:57.286" v="1084" actId="14100"/>
          <ac:picMkLst>
            <pc:docMk/>
            <pc:sldMk cId="183151242" sldId="268"/>
            <ac:picMk id="6" creationId="{E913D3F4-E179-88B2-0107-5D362130D70E}"/>
          </ac:picMkLst>
        </pc:picChg>
      </pc:sldChg>
    </pc:docChg>
  </pc:docChgLst>
  <pc:docChgLst>
    <pc:chgData name="tongit00@hs-esslingen.de" userId="S::urn:spo:guest#tongit00@hs-esslingen.de::" providerId="AD" clId="Web-{4E333016-EF14-CABC-1F75-5159E1060751}"/>
    <pc:docChg chg="addSld delSld modSld sldOrd">
      <pc:chgData name="tongit00@hs-esslingen.de" userId="S::urn:spo:guest#tongit00@hs-esslingen.de::" providerId="AD" clId="Web-{4E333016-EF14-CABC-1F75-5159E1060751}" dt="2023-04-14T13:01:01.698" v="297" actId="20577"/>
      <pc:docMkLst>
        <pc:docMk/>
      </pc:docMkLst>
      <pc:sldChg chg="modSp">
        <pc:chgData name="tongit00@hs-esslingen.de" userId="S::urn:spo:guest#tongit00@hs-esslingen.de::" providerId="AD" clId="Web-{4E333016-EF14-CABC-1F75-5159E1060751}" dt="2023-04-14T12:50:59.555" v="143" actId="20577"/>
        <pc:sldMkLst>
          <pc:docMk/>
          <pc:sldMk cId="2906769802" sldId="258"/>
        </pc:sldMkLst>
        <pc:spChg chg="mod">
          <ac:chgData name="tongit00@hs-esslingen.de" userId="S::urn:spo:guest#tongit00@hs-esslingen.de::" providerId="AD" clId="Web-{4E333016-EF14-CABC-1F75-5159E1060751}" dt="2023-04-14T12:50:59.555" v="143" actId="20577"/>
          <ac:spMkLst>
            <pc:docMk/>
            <pc:sldMk cId="2906769802" sldId="258"/>
            <ac:spMk id="3" creationId="{138F7955-8E1C-F272-AEDA-C734AA7E90C4}"/>
          </ac:spMkLst>
        </pc:spChg>
      </pc:sldChg>
      <pc:sldChg chg="addSp modSp">
        <pc:chgData name="tongit00@hs-esslingen.de" userId="S::urn:spo:guest#tongit00@hs-esslingen.de::" providerId="AD" clId="Web-{4E333016-EF14-CABC-1F75-5159E1060751}" dt="2023-04-14T12:57:35.395" v="221" actId="20577"/>
        <pc:sldMkLst>
          <pc:docMk/>
          <pc:sldMk cId="504256325" sldId="262"/>
        </pc:sldMkLst>
        <pc:spChg chg="mod">
          <ac:chgData name="tongit00@hs-esslingen.de" userId="S::urn:spo:guest#tongit00@hs-esslingen.de::" providerId="AD" clId="Web-{4E333016-EF14-CABC-1F75-5159E1060751}" dt="2023-04-14T12:57:35.395" v="221" actId="20577"/>
          <ac:spMkLst>
            <pc:docMk/>
            <pc:sldMk cId="504256325" sldId="262"/>
            <ac:spMk id="3" creationId="{E9FB3E24-F470-5A8B-E359-3363FDA2F8D4}"/>
          </ac:spMkLst>
        </pc:spChg>
        <pc:picChg chg="add mod">
          <ac:chgData name="tongit00@hs-esslingen.de" userId="S::urn:spo:guest#tongit00@hs-esslingen.de::" providerId="AD" clId="Web-{4E333016-EF14-CABC-1F75-5159E1060751}" dt="2023-04-14T12:52:35.683" v="153" actId="1076"/>
          <ac:picMkLst>
            <pc:docMk/>
            <pc:sldMk cId="504256325" sldId="262"/>
            <ac:picMk id="6" creationId="{74A3A92F-FDB1-6EF7-7C40-8EC3B5AC7477}"/>
          </ac:picMkLst>
        </pc:picChg>
      </pc:sldChg>
      <pc:sldChg chg="modSp new del ord">
        <pc:chgData name="tongit00@hs-esslingen.de" userId="S::urn:spo:guest#tongit00@hs-esslingen.de::" providerId="AD" clId="Web-{4E333016-EF14-CABC-1F75-5159E1060751}" dt="2023-04-14T12:48:50.894" v="72"/>
        <pc:sldMkLst>
          <pc:docMk/>
          <pc:sldMk cId="4184136147" sldId="273"/>
        </pc:sldMkLst>
        <pc:spChg chg="mod">
          <ac:chgData name="tongit00@hs-esslingen.de" userId="S::urn:spo:guest#tongit00@hs-esslingen.de::" providerId="AD" clId="Web-{4E333016-EF14-CABC-1F75-5159E1060751}" dt="2023-04-14T12:48:35.972" v="71" actId="20577"/>
          <ac:spMkLst>
            <pc:docMk/>
            <pc:sldMk cId="4184136147" sldId="273"/>
            <ac:spMk id="2" creationId="{0D96FCCE-5D75-A554-C1D9-42B7CF43B6B8}"/>
          </ac:spMkLst>
        </pc:spChg>
      </pc:sldChg>
      <pc:sldChg chg="modSp new">
        <pc:chgData name="tongit00@hs-esslingen.de" userId="S::urn:spo:guest#tongit00@hs-esslingen.de::" providerId="AD" clId="Web-{4E333016-EF14-CABC-1F75-5159E1060751}" dt="2023-04-14T12:50:09.944" v="140" actId="20577"/>
        <pc:sldMkLst>
          <pc:docMk/>
          <pc:sldMk cId="2905519449" sldId="275"/>
        </pc:sldMkLst>
        <pc:spChg chg="mod">
          <ac:chgData name="tongit00@hs-esslingen.de" userId="S::urn:spo:guest#tongit00@hs-esslingen.de::" providerId="AD" clId="Web-{4E333016-EF14-CABC-1F75-5159E1060751}" dt="2023-04-14T12:49:18.692" v="86" actId="20577"/>
          <ac:spMkLst>
            <pc:docMk/>
            <pc:sldMk cId="2905519449" sldId="275"/>
            <ac:spMk id="2" creationId="{51B73323-BE47-CBF1-1728-BAAB86B82B5D}"/>
          </ac:spMkLst>
        </pc:spChg>
        <pc:spChg chg="mod">
          <ac:chgData name="tongit00@hs-esslingen.de" userId="S::urn:spo:guest#tongit00@hs-esslingen.de::" providerId="AD" clId="Web-{4E333016-EF14-CABC-1F75-5159E1060751}" dt="2023-04-14T12:50:09.944" v="140" actId="20577"/>
          <ac:spMkLst>
            <pc:docMk/>
            <pc:sldMk cId="2905519449" sldId="275"/>
            <ac:spMk id="3" creationId="{4E20D360-67EE-795D-CAD2-234457B419DB}"/>
          </ac:spMkLst>
        </pc:spChg>
      </pc:sldChg>
      <pc:sldChg chg="addSp modSp new">
        <pc:chgData name="tongit00@hs-esslingen.de" userId="S::urn:spo:guest#tongit00@hs-esslingen.de::" providerId="AD" clId="Web-{4E333016-EF14-CABC-1F75-5159E1060751}" dt="2023-04-14T13:01:01.698" v="297" actId="20577"/>
        <pc:sldMkLst>
          <pc:docMk/>
          <pc:sldMk cId="1249127142" sldId="276"/>
        </pc:sldMkLst>
        <pc:spChg chg="mod">
          <ac:chgData name="tongit00@hs-esslingen.de" userId="S::urn:spo:guest#tongit00@hs-esslingen.de::" providerId="AD" clId="Web-{4E333016-EF14-CABC-1F75-5159E1060751}" dt="2023-04-14T13:01:01.698" v="297" actId="20577"/>
          <ac:spMkLst>
            <pc:docMk/>
            <pc:sldMk cId="1249127142" sldId="276"/>
            <ac:spMk id="2" creationId="{EB857E68-CFFC-C493-EA8B-E7A874AAFB9A}"/>
          </ac:spMkLst>
        </pc:spChg>
        <pc:spChg chg="mod">
          <ac:chgData name="tongit00@hs-esslingen.de" userId="S::urn:spo:guest#tongit00@hs-esslingen.de::" providerId="AD" clId="Web-{4E333016-EF14-CABC-1F75-5159E1060751}" dt="2023-04-14T13:00:56.167" v="293" actId="20577"/>
          <ac:spMkLst>
            <pc:docMk/>
            <pc:sldMk cId="1249127142" sldId="276"/>
            <ac:spMk id="3" creationId="{7F0F12D1-1E01-F772-61EE-8C7224B33017}"/>
          </ac:spMkLst>
        </pc:spChg>
        <pc:picChg chg="add">
          <ac:chgData name="tongit00@hs-esslingen.de" userId="S::urn:spo:guest#tongit00@hs-esslingen.de::" providerId="AD" clId="Web-{4E333016-EF14-CABC-1F75-5159E1060751}" dt="2023-04-14T12:59:08.492" v="245"/>
          <ac:picMkLst>
            <pc:docMk/>
            <pc:sldMk cId="1249127142" sldId="276"/>
            <ac:picMk id="7" creationId="{C6516C3B-9200-35A7-92F8-F0BA84E3F42A}"/>
          </ac:picMkLst>
        </pc:picChg>
      </pc:sldChg>
      <pc:sldChg chg="add del">
        <pc:chgData name="tongit00@hs-esslingen.de" userId="S::urn:spo:guest#tongit00@hs-esslingen.de::" providerId="AD" clId="Web-{4E333016-EF14-CABC-1F75-5159E1060751}" dt="2023-04-14T12:48:59.660" v="75"/>
        <pc:sldMkLst>
          <pc:docMk/>
          <pc:sldMk cId="3299164443" sldId="276"/>
        </pc:sldMkLst>
      </pc:sldChg>
    </pc:docChg>
  </pc:docChgLst>
  <pc:docChgLst>
    <pc:chgData name="rohait02@hs-esslingen.de" userId="S::urn:spo:guest#rohait02@hs-esslingen.de::" providerId="AD" clId="Web-{C44766E6-25E6-18E5-4023-DA93E6987128}"/>
    <pc:docChg chg="modSld">
      <pc:chgData name="rohait02@hs-esslingen.de" userId="S::urn:spo:guest#rohait02@hs-esslingen.de::" providerId="AD" clId="Web-{C44766E6-25E6-18E5-4023-DA93E6987128}" dt="2023-04-18T12:04:21.813" v="7"/>
      <pc:docMkLst>
        <pc:docMk/>
      </pc:docMkLst>
      <pc:sldChg chg="modSp mod setBg">
        <pc:chgData name="rohait02@hs-esslingen.de" userId="S::urn:spo:guest#rohait02@hs-esslingen.de::" providerId="AD" clId="Web-{C44766E6-25E6-18E5-4023-DA93E6987128}" dt="2023-04-18T12:04:21.813" v="7"/>
        <pc:sldMkLst>
          <pc:docMk/>
          <pc:sldMk cId="3164393377" sldId="256"/>
        </pc:sldMkLst>
        <pc:spChg chg="mod">
          <ac:chgData name="rohait02@hs-esslingen.de" userId="S::urn:spo:guest#rohait02@hs-esslingen.de::" providerId="AD" clId="Web-{C44766E6-25E6-18E5-4023-DA93E6987128}" dt="2023-04-18T12:04:21.157" v="6" actId="20577"/>
          <ac:spMkLst>
            <pc:docMk/>
            <pc:sldMk cId="3164393377" sldId="256"/>
            <ac:spMk id="2" creationId="{3CC566C9-F455-5449-1090-39D7980B66A1}"/>
          </ac:spMkLst>
        </pc:spChg>
        <pc:spChg chg="mod">
          <ac:chgData name="rohait02@hs-esslingen.de" userId="S::urn:spo:guest#rohait02@hs-esslingen.de::" providerId="AD" clId="Web-{C44766E6-25E6-18E5-4023-DA93E6987128}" dt="2023-04-18T12:04:20.485" v="4" actId="20577"/>
          <ac:spMkLst>
            <pc:docMk/>
            <pc:sldMk cId="3164393377" sldId="256"/>
            <ac:spMk id="3" creationId="{4547BDCF-2FCC-0E97-1BDB-11EF8FA46B3A}"/>
          </ac:spMkLst>
        </pc:spChg>
      </pc:sldChg>
    </pc:docChg>
  </pc:docChgLst>
  <pc:docChgLst>
    <pc:chgData name="rohait02@hs-esslingen.de" userId="S::urn:spo:guest#rohait02@hs-esslingen.de::" providerId="AD" clId="Web-{7B8B98D7-EC6E-D272-1CA0-AD40BA4D49CD}"/>
    <pc:docChg chg="modSld">
      <pc:chgData name="rohait02@hs-esslingen.de" userId="S::urn:spo:guest#rohait02@hs-esslingen.de::" providerId="AD" clId="Web-{7B8B98D7-EC6E-D272-1CA0-AD40BA4D49CD}" dt="2023-04-14T23:31:07.024" v="203" actId="20577"/>
      <pc:docMkLst>
        <pc:docMk/>
      </pc:docMkLst>
      <pc:sldChg chg="modSp">
        <pc:chgData name="rohait02@hs-esslingen.de" userId="S::urn:spo:guest#rohait02@hs-esslingen.de::" providerId="AD" clId="Web-{7B8B98D7-EC6E-D272-1CA0-AD40BA4D49CD}" dt="2023-04-14T23:22:29.301" v="67" actId="20577"/>
        <pc:sldMkLst>
          <pc:docMk/>
          <pc:sldMk cId="2083802691" sldId="257"/>
        </pc:sldMkLst>
        <pc:spChg chg="mod">
          <ac:chgData name="rohait02@hs-esslingen.de" userId="S::urn:spo:guest#rohait02@hs-esslingen.de::" providerId="AD" clId="Web-{7B8B98D7-EC6E-D272-1CA0-AD40BA4D49CD}" dt="2023-04-14T23:22:29.301" v="67" actId="20577"/>
          <ac:spMkLst>
            <pc:docMk/>
            <pc:sldMk cId="2083802691" sldId="257"/>
            <ac:spMk id="3" creationId="{BE150ADB-C50E-4167-D67E-809B337FACAC}"/>
          </ac:spMkLst>
        </pc:spChg>
      </pc:sldChg>
      <pc:sldChg chg="modSp">
        <pc:chgData name="rohait02@hs-esslingen.de" userId="S::urn:spo:guest#rohait02@hs-esslingen.de::" providerId="AD" clId="Web-{7B8B98D7-EC6E-D272-1CA0-AD40BA4D49CD}" dt="2023-04-14T23:31:04.368" v="200" actId="20577"/>
        <pc:sldMkLst>
          <pc:docMk/>
          <pc:sldMk cId="2739600994" sldId="261"/>
        </pc:sldMkLst>
        <pc:spChg chg="mod">
          <ac:chgData name="rohait02@hs-esslingen.de" userId="S::urn:spo:guest#rohait02@hs-esslingen.de::" providerId="AD" clId="Web-{7B8B98D7-EC6E-D272-1CA0-AD40BA4D49CD}" dt="2023-04-14T23:31:04.368" v="200" actId="20577"/>
          <ac:spMkLst>
            <pc:docMk/>
            <pc:sldMk cId="2739600994" sldId="261"/>
            <ac:spMk id="3" creationId="{498EA42A-7395-AE72-870B-90E9C47C6A3E}"/>
          </ac:spMkLst>
        </pc:spChg>
      </pc:sldChg>
      <pc:sldChg chg="addSp modSp">
        <pc:chgData name="rohait02@hs-esslingen.de" userId="S::urn:spo:guest#rohait02@hs-esslingen.de::" providerId="AD" clId="Web-{7B8B98D7-EC6E-D272-1CA0-AD40BA4D49CD}" dt="2023-04-14T23:30:16.585" v="187" actId="20577"/>
        <pc:sldMkLst>
          <pc:docMk/>
          <pc:sldMk cId="56042471" sldId="265"/>
        </pc:sldMkLst>
        <pc:spChg chg="mod">
          <ac:chgData name="rohait02@hs-esslingen.de" userId="S::urn:spo:guest#rohait02@hs-esslingen.de::" providerId="AD" clId="Web-{7B8B98D7-EC6E-D272-1CA0-AD40BA4D49CD}" dt="2023-04-14T23:30:16.585" v="187" actId="20577"/>
          <ac:spMkLst>
            <pc:docMk/>
            <pc:sldMk cId="56042471" sldId="265"/>
            <ac:spMk id="3" creationId="{EC465058-D78D-9E64-83BD-8BE49B098D9F}"/>
          </ac:spMkLst>
        </pc:spChg>
        <pc:picChg chg="add mod">
          <ac:chgData name="rohait02@hs-esslingen.de" userId="S::urn:spo:guest#rohait02@hs-esslingen.de::" providerId="AD" clId="Web-{7B8B98D7-EC6E-D272-1CA0-AD40BA4D49CD}" dt="2023-04-14T23:26:51.216" v="102" actId="1076"/>
          <ac:picMkLst>
            <pc:docMk/>
            <pc:sldMk cId="56042471" sldId="265"/>
            <ac:picMk id="6" creationId="{3667BFA6-A528-3967-DD96-6C2DAB6CA864}"/>
          </ac:picMkLst>
        </pc:picChg>
      </pc:sldChg>
      <pc:sldChg chg="modSp">
        <pc:chgData name="rohait02@hs-esslingen.de" userId="S::urn:spo:guest#rohait02@hs-esslingen.de::" providerId="AD" clId="Web-{7B8B98D7-EC6E-D272-1CA0-AD40BA4D49CD}" dt="2023-04-14T23:31:07.024" v="203" actId="20577"/>
        <pc:sldMkLst>
          <pc:docMk/>
          <pc:sldMk cId="639959997" sldId="267"/>
        </pc:sldMkLst>
        <pc:spChg chg="mod">
          <ac:chgData name="rohait02@hs-esslingen.de" userId="S::urn:spo:guest#rohait02@hs-esslingen.de::" providerId="AD" clId="Web-{7B8B98D7-EC6E-D272-1CA0-AD40BA4D49CD}" dt="2023-04-14T23:31:07.024" v="203" actId="20577"/>
          <ac:spMkLst>
            <pc:docMk/>
            <pc:sldMk cId="639959997" sldId="267"/>
            <ac:spMk id="6" creationId="{34C21B5D-83F9-886D-F8B0-F38817C0DD65}"/>
          </ac:spMkLst>
        </pc:spChg>
      </pc:sldChg>
    </pc:docChg>
  </pc:docChgLst>
  <pc:docChgLst>
    <pc:chgData name="Jason Duffy" userId="96d836a7-e137-45ee-93ec-e5d8e4b16da5" providerId="ADAL" clId="{BBB066E6-1294-40C5-8D5E-EB4B61EC57E6}"/>
    <pc:docChg chg="undo redo custSel addSld delSld modSld sldOrd modMainMaster addSection modSection">
      <pc:chgData name="Jason Duffy" userId="96d836a7-e137-45ee-93ec-e5d8e4b16da5" providerId="ADAL" clId="{BBB066E6-1294-40C5-8D5E-EB4B61EC57E6}" dt="2023-04-19T17:28:30.271" v="3521" actId="17846"/>
      <pc:docMkLst>
        <pc:docMk/>
      </pc:docMkLst>
      <pc:sldChg chg="addSp delSp modSp mod modMedia setBg delAnim modNotesTx">
        <pc:chgData name="Jason Duffy" userId="96d836a7-e137-45ee-93ec-e5d8e4b16da5" providerId="ADAL" clId="{BBB066E6-1294-40C5-8D5E-EB4B61EC57E6}" dt="2023-04-18T20:32:48.966" v="3155"/>
        <pc:sldMkLst>
          <pc:docMk/>
          <pc:sldMk cId="3164393377" sldId="256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64393377" sldId="256"/>
            <ac:spMk id="2" creationId="{3CC566C9-F455-5449-1090-39D7980B66A1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64393377" sldId="256"/>
            <ac:spMk id="3" creationId="{4547BDCF-2FCC-0E97-1BDB-11EF8FA46B3A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8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3:45.535" v="12" actId="26606"/>
          <ac:spMkLst>
            <pc:docMk/>
            <pc:sldMk cId="3164393377" sldId="256"/>
            <ac:spMk id="9" creationId="{C1DD1A8A-57D5-4A81-AD04-532B043C5611}"/>
          </ac:spMkLst>
        </pc:spChg>
        <pc:spChg chg="add del">
          <ac:chgData name="Jason Duffy" userId="96d836a7-e137-45ee-93ec-e5d8e4b16da5" providerId="ADAL" clId="{BBB066E6-1294-40C5-8D5E-EB4B61EC57E6}" dt="2023-04-13T16:33:50.780" v="14" actId="26606"/>
          <ac:spMkLst>
            <pc:docMk/>
            <pc:sldMk cId="3164393377" sldId="256"/>
            <ac:spMk id="10" creationId="{A3363022-C969-41E9-8EB2-E4C94908C1FA}"/>
          </ac:spMkLst>
        </pc:spChg>
        <pc:spChg chg="add del">
          <ac:chgData name="Jason Duffy" userId="96d836a7-e137-45ee-93ec-e5d8e4b16da5" providerId="ADAL" clId="{BBB066E6-1294-40C5-8D5E-EB4B61EC57E6}" dt="2023-04-13T16:33:45.535" v="12" actId="26606"/>
          <ac:spMkLst>
            <pc:docMk/>
            <pc:sldMk cId="3164393377" sldId="256"/>
            <ac:spMk id="11" creationId="{007891EC-4501-44ED-A8C8-B11B6DB767AB}"/>
          </ac:spMkLst>
        </pc:spChg>
        <pc:spChg chg="add del">
          <ac:chgData name="Jason Duffy" userId="96d836a7-e137-45ee-93ec-e5d8e4b16da5" providerId="ADAL" clId="{BBB066E6-1294-40C5-8D5E-EB4B61EC57E6}" dt="2023-04-13T16:33:50.780" v="14" actId="26606"/>
          <ac:spMkLst>
            <pc:docMk/>
            <pc:sldMk cId="3164393377" sldId="256"/>
            <ac:spMk id="12" creationId="{8D1AD6B3-BE88-4CEB-BA17-790657CC4729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16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8T12:48:58.569" v="2061" actId="26606"/>
          <ac:spMkLst>
            <pc:docMk/>
            <pc:sldMk cId="3164393377" sldId="256"/>
            <ac:spMk id="18" creationId="{A3363022-C969-41E9-8EB2-E4C94908C1FA}"/>
          </ac:spMkLst>
        </pc:spChg>
        <pc:spChg chg="add del">
          <ac:chgData name="Jason Duffy" userId="96d836a7-e137-45ee-93ec-e5d8e4b16da5" providerId="ADAL" clId="{BBB066E6-1294-40C5-8D5E-EB4B61EC57E6}" dt="2023-04-13T16:33:55.470" v="16" actId="26606"/>
          <ac:spMkLst>
            <pc:docMk/>
            <pc:sldMk cId="3164393377" sldId="256"/>
            <ac:spMk id="19" creationId="{65219498-D544-41AC-98FE-8F956EF66A62}"/>
          </ac:spMkLst>
        </pc:spChg>
        <pc:spChg chg="add del">
          <ac:chgData name="Jason Duffy" userId="96d836a7-e137-45ee-93ec-e5d8e4b16da5" providerId="ADAL" clId="{BBB066E6-1294-40C5-8D5E-EB4B61EC57E6}" dt="2023-04-13T16:33:55.470" v="16" actId="26606"/>
          <ac:spMkLst>
            <pc:docMk/>
            <pc:sldMk cId="3164393377" sldId="256"/>
            <ac:spMk id="20" creationId="{F500DBFC-17A9-4E0A-AEE2-A49F9AEEF0FD}"/>
          </ac:spMkLst>
        </pc:spChg>
        <pc:spChg chg="add del">
          <ac:chgData name="Jason Duffy" userId="96d836a7-e137-45ee-93ec-e5d8e4b16da5" providerId="ADAL" clId="{BBB066E6-1294-40C5-8D5E-EB4B61EC57E6}" dt="2023-04-18T12:48:58.569" v="2061" actId="26606"/>
          <ac:spMkLst>
            <pc:docMk/>
            <pc:sldMk cId="3164393377" sldId="256"/>
            <ac:spMk id="22" creationId="{8D1AD6B3-BE88-4CEB-BA17-790657CC4729}"/>
          </ac:spMkLst>
        </pc:spChg>
        <pc:spChg chg="add del">
          <ac:chgData name="Jason Duffy" userId="96d836a7-e137-45ee-93ec-e5d8e4b16da5" providerId="ADAL" clId="{BBB066E6-1294-40C5-8D5E-EB4B61EC57E6}" dt="2023-04-18T20:07:46.772" v="2973" actId="26606"/>
          <ac:spMkLst>
            <pc:docMk/>
            <pc:sldMk cId="3164393377" sldId="256"/>
            <ac:spMk id="26" creationId="{A3363022-C969-41E9-8EB2-E4C94908C1FA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7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8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29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6:18.035" v="38" actId="26606"/>
          <ac:spMkLst>
            <pc:docMk/>
            <pc:sldMk cId="3164393377" sldId="256"/>
            <ac:spMk id="30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8T20:07:46.772" v="2973" actId="26606"/>
          <ac:spMkLst>
            <pc:docMk/>
            <pc:sldMk cId="3164393377" sldId="256"/>
            <ac:spMk id="31" creationId="{8D1AD6B3-BE88-4CEB-BA17-790657CC4729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35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36" creationId="{0DBF1ABE-8590-450D-BB49-BDDCCF3EEA9E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37" creationId="{A8384FB5-9ADC-4DDC-881B-597D56F5B15D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38" creationId="{18D32C3D-8F76-4E99-BE56-0836CC38CC84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39" creationId="{91E5A9A7-95C6-4F4F-B00E-C82E07FE62EF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40" creationId="{70766076-46F5-42D5-A773-2B3BEF2B8B74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1" creationId="{D07DD2DE-F619-49DD-B5E7-03A290FF4ED1}"/>
          </ac:spMkLst>
        </pc:spChg>
        <pc:spChg chg="add del">
          <ac:chgData name="Jason Duffy" userId="96d836a7-e137-45ee-93ec-e5d8e4b16da5" providerId="ADAL" clId="{BBB066E6-1294-40C5-8D5E-EB4B61EC57E6}" dt="2023-04-13T16:34:16.626" v="19" actId="26606"/>
          <ac:spMkLst>
            <pc:docMk/>
            <pc:sldMk cId="3164393377" sldId="256"/>
            <ac:spMk id="42" creationId="{CB7B90D9-1EC2-4A12-B24A-342C1BCA2FA1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3" creationId="{85149191-5F60-4A28-AAFF-039F96B0F3EC}"/>
          </ac:spMkLst>
        </pc:spChg>
        <pc:spChg chg="add del">
          <ac:chgData name="Jason Duffy" userId="96d836a7-e137-45ee-93ec-e5d8e4b16da5" providerId="ADAL" clId="{BBB066E6-1294-40C5-8D5E-EB4B61EC57E6}" dt="2023-04-13T16:34:20.833" v="21" actId="26606"/>
          <ac:spMkLst>
            <pc:docMk/>
            <pc:sldMk cId="3164393377" sldId="256"/>
            <ac:spMk id="45" creationId="{F8260ED5-17F7-4158-B241-D51DD4CF1B7E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7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8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49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50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3T16:34:21.967" v="23" actId="26606"/>
          <ac:spMkLst>
            <pc:docMk/>
            <pc:sldMk cId="3164393377" sldId="256"/>
            <ac:spMk id="51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3T16:34:22.884" v="25" actId="26606"/>
          <ac:spMkLst>
            <pc:docMk/>
            <pc:sldMk cId="3164393377" sldId="256"/>
            <ac:spMk id="53" creationId="{C7D023E4-8DE1-436E-9847-ED6A4B4B04FD}"/>
          </ac:spMkLst>
        </pc:spChg>
        <pc:spChg chg="add del">
          <ac:chgData name="Jason Duffy" userId="96d836a7-e137-45ee-93ec-e5d8e4b16da5" providerId="ADAL" clId="{BBB066E6-1294-40C5-8D5E-EB4B61EC57E6}" dt="2023-04-13T16:34:22.884" v="25" actId="26606"/>
          <ac:spMkLst>
            <pc:docMk/>
            <pc:sldMk cId="3164393377" sldId="256"/>
            <ac:spMk id="54" creationId="{6BE11944-ED05-4FE9-9927-06C110BB3A36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5" creationId="{6F5A5072-7B47-4D32-B52A-4EBBF590B8A5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6" creationId="{9715DAF0-AE1B-46C9-8A6B-DB2AA05AB91D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7" creationId="{6016219D-510E-4184-9090-6D5578A87BD1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8" creationId="{AFF4A713-7B75-4B21-90D7-5AB19547C728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69" creationId="{DC631C0B-6DA6-4E57-8231-CE32B3434A7E}"/>
          </ac:spMkLst>
        </pc:spChg>
        <pc:spChg chg="add del">
          <ac:chgData name="Jason Duffy" userId="96d836a7-e137-45ee-93ec-e5d8e4b16da5" providerId="ADAL" clId="{BBB066E6-1294-40C5-8D5E-EB4B61EC57E6}" dt="2023-04-13T16:36:18.002" v="37" actId="26606"/>
          <ac:spMkLst>
            <pc:docMk/>
            <pc:sldMk cId="3164393377" sldId="256"/>
            <ac:spMk id="70" creationId="{C29501E6-A978-4A61-9689-9085AF97A53A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5" creationId="{8C790BE2-4E4F-4AAF-81A2-4A6F4885EBE6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7" creationId="{D28B54C3-B57B-472A-B96E-1FCB67093DC2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79" creationId="{7DB3C429-F8DA-49B9-AF84-21996FCF78B5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1" creationId="{E12088DD-B1AD-40E0-8B86-1D87A2CCD9BE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3" creationId="{C4C9F2B0-1044-46EB-8AEB-C3BFFDE6C2CC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5" creationId="{0C395952-4E26-45A2-8756-2ADFD6E53C6E}"/>
          </ac:spMkLst>
        </pc:spChg>
        <pc:spChg chg="add del">
          <ac:chgData name="Jason Duffy" userId="96d836a7-e137-45ee-93ec-e5d8e4b16da5" providerId="ADAL" clId="{BBB066E6-1294-40C5-8D5E-EB4B61EC57E6}" dt="2023-04-13T16:35:50.012" v="31" actId="26606"/>
          <ac:spMkLst>
            <pc:docMk/>
            <pc:sldMk cId="3164393377" sldId="256"/>
            <ac:spMk id="87" creationId="{4734BADF-9461-4621-B112-2D7BABEA7DD0}"/>
          </ac:spMkLst>
        </pc:spChg>
        <pc:grpChg chg="add del">
          <ac:chgData name="Jason Duffy" userId="96d836a7-e137-45ee-93ec-e5d8e4b16da5" providerId="ADAL" clId="{BBB066E6-1294-40C5-8D5E-EB4B61EC57E6}" dt="2023-04-13T16:33:50.780" v="14" actId="26606"/>
          <ac:grpSpMkLst>
            <pc:docMk/>
            <pc:sldMk cId="3164393377" sldId="256"/>
            <ac:grpSpMk id="14" creationId="{89D1390B-7E13-4B4F-9CB2-391063412E54}"/>
          </ac:grpSpMkLst>
        </pc:grpChg>
        <pc:grpChg chg="add del">
          <ac:chgData name="Jason Duffy" userId="96d836a7-e137-45ee-93ec-e5d8e4b16da5" providerId="ADAL" clId="{BBB066E6-1294-40C5-8D5E-EB4B61EC57E6}" dt="2023-04-13T16:33:55.470" v="16" actId="26606"/>
          <ac:grpSpMkLst>
            <pc:docMk/>
            <pc:sldMk cId="3164393377" sldId="256"/>
            <ac:grpSpMk id="21" creationId="{D74613BB-817C-4C4F-8A24-4936F2F064C0}"/>
          </ac:grpSpMkLst>
        </pc:grpChg>
        <pc:grpChg chg="add del">
          <ac:chgData name="Jason Duffy" userId="96d836a7-e137-45ee-93ec-e5d8e4b16da5" providerId="ADAL" clId="{BBB066E6-1294-40C5-8D5E-EB4B61EC57E6}" dt="2023-04-18T12:48:58.569" v="2061" actId="26606"/>
          <ac:grpSpMkLst>
            <pc:docMk/>
            <pc:sldMk cId="3164393377" sldId="256"/>
            <ac:grpSpMk id="24" creationId="{89D1390B-7E13-4B4F-9CB2-391063412E54}"/>
          </ac:grpSpMkLst>
        </pc:grpChg>
        <pc:grpChg chg="add del">
          <ac:chgData name="Jason Duffy" userId="96d836a7-e137-45ee-93ec-e5d8e4b16da5" providerId="ADAL" clId="{BBB066E6-1294-40C5-8D5E-EB4B61EC57E6}" dt="2023-04-18T20:07:46.772" v="2973" actId="26606"/>
          <ac:grpSpMkLst>
            <pc:docMk/>
            <pc:sldMk cId="3164393377" sldId="256"/>
            <ac:grpSpMk id="44" creationId="{89D1390B-7E13-4B4F-9CB2-391063412E54}"/>
          </ac:grpSpMkLst>
        </pc:grpChg>
        <pc:grpChg chg="add del">
          <ac:chgData name="Jason Duffy" userId="96d836a7-e137-45ee-93ec-e5d8e4b16da5" providerId="ADAL" clId="{BBB066E6-1294-40C5-8D5E-EB4B61EC57E6}" dt="2023-04-13T16:34:22.884" v="25" actId="26606"/>
          <ac:grpSpMkLst>
            <pc:docMk/>
            <pc:sldMk cId="3164393377" sldId="256"/>
            <ac:grpSpMk id="55" creationId="{A2812508-238C-4BCD-BDD3-25C99C5CA233}"/>
          </ac:grpSpMkLst>
        </pc:grpChg>
        <pc:grpChg chg="add del">
          <ac:chgData name="Jason Duffy" userId="96d836a7-e137-45ee-93ec-e5d8e4b16da5" providerId="ADAL" clId="{BBB066E6-1294-40C5-8D5E-EB4B61EC57E6}" dt="2023-04-13T16:34:22.884" v="25" actId="26606"/>
          <ac:grpSpMkLst>
            <pc:docMk/>
            <pc:sldMk cId="3164393377" sldId="256"/>
            <ac:grpSpMk id="58" creationId="{43F5E015-E085-4624-B431-B42414448684}"/>
          </ac:grpSpMkLst>
        </pc:grpChg>
        <pc:picChg chg="add del mod">
          <ac:chgData name="Jason Duffy" userId="96d836a7-e137-45ee-93ec-e5d8e4b16da5" providerId="ADAL" clId="{BBB066E6-1294-40C5-8D5E-EB4B61EC57E6}" dt="2023-04-13T16:33:45.535" v="12" actId="26606"/>
          <ac:picMkLst>
            <pc:docMk/>
            <pc:sldMk cId="3164393377" sldId="256"/>
            <ac:picMk id="5" creationId="{23EEC0DD-205D-D265-2294-166297C71960}"/>
          </ac:picMkLst>
        </pc:picChg>
        <pc:picChg chg="add del mod">
          <ac:chgData name="Jason Duffy" userId="96d836a7-e137-45ee-93ec-e5d8e4b16da5" providerId="ADAL" clId="{BBB066E6-1294-40C5-8D5E-EB4B61EC57E6}" dt="2023-04-13T16:36:17.999" v="36" actId="34307"/>
          <ac:picMkLst>
            <pc:docMk/>
            <pc:sldMk cId="3164393377" sldId="256"/>
            <ac:picMk id="6" creationId="{46BAFE01-7DD8-DD0B-3AEB-64D2B6B87240}"/>
          </ac:picMkLst>
        </pc:picChg>
        <pc:picChg chg="add del">
          <ac:chgData name="Jason Duffy" userId="96d836a7-e137-45ee-93ec-e5d8e4b16da5" providerId="ADAL" clId="{BBB066E6-1294-40C5-8D5E-EB4B61EC57E6}" dt="2023-04-13T16:33:50.780" v="14" actId="26606"/>
          <ac:picMkLst>
            <pc:docMk/>
            <pc:sldMk cId="3164393377" sldId="256"/>
            <ac:picMk id="7" creationId="{B256F267-8501-EECA-342F-40B0233B7939}"/>
          </ac:picMkLst>
        </pc:picChg>
        <pc:picChg chg="add del">
          <ac:chgData name="Jason Duffy" userId="96d836a7-e137-45ee-93ec-e5d8e4b16da5" providerId="ADAL" clId="{BBB066E6-1294-40C5-8D5E-EB4B61EC57E6}" dt="2023-04-18T12:48:58.569" v="2061" actId="26606"/>
          <ac:picMkLst>
            <pc:docMk/>
            <pc:sldMk cId="3164393377" sldId="256"/>
            <ac:picMk id="23" creationId="{A789D160-C088-3B98-CDB8-0D504DE5F193}"/>
          </ac:picMkLst>
        </pc:picChg>
        <pc:picChg chg="add del">
          <ac:chgData name="Jason Duffy" userId="96d836a7-e137-45ee-93ec-e5d8e4b16da5" providerId="ADAL" clId="{BBB066E6-1294-40C5-8D5E-EB4B61EC57E6}" dt="2023-04-13T16:33:55.470" v="16" actId="26606"/>
          <ac:picMkLst>
            <pc:docMk/>
            <pc:sldMk cId="3164393377" sldId="256"/>
            <ac:picMk id="25" creationId="{5593CC8B-207A-A4A7-3000-F5DABB2C0697}"/>
          </ac:picMkLst>
        </pc:picChg>
        <pc:picChg chg="add del">
          <ac:chgData name="Jason Duffy" userId="96d836a7-e137-45ee-93ec-e5d8e4b16da5" providerId="ADAL" clId="{BBB066E6-1294-40C5-8D5E-EB4B61EC57E6}" dt="2023-04-13T16:34:16.626" v="19" actId="26606"/>
          <ac:picMkLst>
            <pc:docMk/>
            <pc:sldMk cId="3164393377" sldId="256"/>
            <ac:picMk id="32" creationId="{BEB1995D-FB19-69D3-3AEF-FEB5E5B8473A}"/>
          </ac:picMkLst>
        </pc:picChg>
        <pc:picChg chg="add del">
          <ac:chgData name="Jason Duffy" userId="96d836a7-e137-45ee-93ec-e5d8e4b16da5" providerId="ADAL" clId="{BBB066E6-1294-40C5-8D5E-EB4B61EC57E6}" dt="2023-04-18T20:07:46.772" v="2973" actId="26606"/>
          <ac:picMkLst>
            <pc:docMk/>
            <pc:sldMk cId="3164393377" sldId="256"/>
            <ac:picMk id="33" creationId="{0F669A4A-1666-B5EC-A4EC-D652887FAE04}"/>
          </ac:picMkLst>
        </pc:picChg>
        <pc:picChg chg="add del">
          <ac:chgData name="Jason Duffy" userId="96d836a7-e137-45ee-93ec-e5d8e4b16da5" providerId="ADAL" clId="{BBB066E6-1294-40C5-8D5E-EB4B61EC57E6}" dt="2023-04-13T16:34:20.833" v="21" actId="26606"/>
          <ac:picMkLst>
            <pc:docMk/>
            <pc:sldMk cId="3164393377" sldId="256"/>
            <ac:picMk id="34" creationId="{C1933F5F-D06D-80DB-D641-58B2527C943D}"/>
          </ac:picMkLst>
        </pc:picChg>
      </pc:sldChg>
      <pc:sldChg chg="addSp delSp modSp mod modTransition setBg modAnim">
        <pc:chgData name="Jason Duffy" userId="96d836a7-e137-45ee-93ec-e5d8e4b16da5" providerId="ADAL" clId="{BBB066E6-1294-40C5-8D5E-EB4B61EC57E6}" dt="2023-04-19T17:14:55.929" v="3245" actId="20577"/>
        <pc:sldMkLst>
          <pc:docMk/>
          <pc:sldMk cId="2083802691" sldId="257"/>
        </pc:sldMkLst>
        <pc:spChg chg="mod">
          <ac:chgData name="Jason Duffy" userId="96d836a7-e137-45ee-93ec-e5d8e4b16da5" providerId="ADAL" clId="{BBB066E6-1294-40C5-8D5E-EB4B61EC57E6}" dt="2023-04-19T17:14:55.929" v="3245" actId="20577"/>
          <ac:spMkLst>
            <pc:docMk/>
            <pc:sldMk cId="2083802691" sldId="257"/>
            <ac:spMk id="2" creationId="{012B5898-C258-CFA9-00A5-13757BE05A0B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083802691" sldId="257"/>
            <ac:spMk id="3" creationId="{BE150ADB-C50E-4167-D67E-809B337FACAC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083802691" sldId="257"/>
            <ac:spMk id="4" creationId="{15DA7C71-C86F-39A7-C84F-7E6AF42ECBA3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083802691" sldId="257"/>
            <ac:spMk id="5" creationId="{3578763A-13E5-E83C-9F59-E0CBCBB88D45}"/>
          </ac:spMkLst>
        </pc:spChg>
        <pc:spChg chg="add del">
          <ac:chgData name="Jason Duffy" userId="96d836a7-e137-45ee-93ec-e5d8e4b16da5" providerId="ADAL" clId="{BBB066E6-1294-40C5-8D5E-EB4B61EC57E6}" dt="2023-04-18T20:07:59.268" v="2977" actId="26606"/>
          <ac:spMkLst>
            <pc:docMk/>
            <pc:sldMk cId="2083802691" sldId="257"/>
            <ac:spMk id="11" creationId="{04812C46-200A-4DEB-A05E-3ED6C68C2387}"/>
          </ac:spMkLst>
        </pc:spChg>
        <pc:spChg chg="add del">
          <ac:chgData name="Jason Duffy" userId="96d836a7-e137-45ee-93ec-e5d8e4b16da5" providerId="ADAL" clId="{BBB066E6-1294-40C5-8D5E-EB4B61EC57E6}" dt="2023-04-18T20:07:59.268" v="2977" actId="26606"/>
          <ac:spMkLst>
            <pc:docMk/>
            <pc:sldMk cId="2083802691" sldId="257"/>
            <ac:spMk id="13" creationId="{D1EA859B-E555-4109-94F3-6700E046E008}"/>
          </ac:spMkLst>
        </pc:spChg>
        <pc:picChg chg="add del">
          <ac:chgData name="Jason Duffy" userId="96d836a7-e137-45ee-93ec-e5d8e4b16da5" providerId="ADAL" clId="{BBB066E6-1294-40C5-8D5E-EB4B61EC57E6}" dt="2023-04-18T20:07:59.268" v="2977" actId="26606"/>
          <ac:picMkLst>
            <pc:docMk/>
            <pc:sldMk cId="2083802691" sldId="257"/>
            <ac:picMk id="7" creationId="{B4B44525-BE9C-1128-6F17-9EFF8FEA9505}"/>
          </ac:picMkLst>
        </pc:picChg>
      </pc:sldChg>
      <pc:sldChg chg="addSp delSp modSp mod modTransition setBg modAnim setClrOvrMap">
        <pc:chgData name="Jason Duffy" userId="96d836a7-e137-45ee-93ec-e5d8e4b16da5" providerId="ADAL" clId="{BBB066E6-1294-40C5-8D5E-EB4B61EC57E6}" dt="2023-04-18T20:32:48.966" v="3155"/>
        <pc:sldMkLst>
          <pc:docMk/>
          <pc:sldMk cId="2906769802" sldId="258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6769802" sldId="258"/>
            <ac:spMk id="2" creationId="{3D03195A-2F8D-88FB-DE79-7A2377DF6916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6769802" sldId="258"/>
            <ac:spMk id="3" creationId="{138F7955-8E1C-F272-AEDA-C734AA7E90C4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6769802" sldId="258"/>
            <ac:spMk id="4" creationId="{DC6A2C66-9632-2AE5-3FF2-6821A7EB7D52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6769802" sldId="258"/>
            <ac:spMk id="5" creationId="{61C614B1-2785-2C09-27D6-3D00C4039292}"/>
          </ac:spMkLst>
        </pc:spChg>
        <pc:spChg chg="add del">
          <ac:chgData name="Jason Duffy" userId="96d836a7-e137-45ee-93ec-e5d8e4b16da5" providerId="ADAL" clId="{BBB066E6-1294-40C5-8D5E-EB4B61EC57E6}" dt="2023-04-14T16:40:55.176" v="1776" actId="26606"/>
          <ac:spMkLst>
            <pc:docMk/>
            <pc:sldMk cId="2906769802" sldId="258"/>
            <ac:spMk id="10" creationId="{777A147A-9ED8-46B4-8660-1B3C2AA880B5}"/>
          </ac:spMkLst>
        </pc:spChg>
        <pc:spChg chg="add del">
          <ac:chgData name="Jason Duffy" userId="96d836a7-e137-45ee-93ec-e5d8e4b16da5" providerId="ADAL" clId="{BBB066E6-1294-40C5-8D5E-EB4B61EC57E6}" dt="2023-04-14T16:40:33.736" v="1764" actId="26606"/>
          <ac:spMkLst>
            <pc:docMk/>
            <pc:sldMk cId="2906769802" sldId="258"/>
            <ac:spMk id="11" creationId="{79BB35BC-D5C2-4C8B-A22A-A71E6191913B}"/>
          </ac:spMkLst>
        </pc:spChg>
        <pc:spChg chg="add del">
          <ac:chgData name="Jason Duffy" userId="96d836a7-e137-45ee-93ec-e5d8e4b16da5" providerId="ADAL" clId="{BBB066E6-1294-40C5-8D5E-EB4B61EC57E6}" dt="2023-04-14T16:40:44.704" v="1768" actId="26606"/>
          <ac:spMkLst>
            <pc:docMk/>
            <pc:sldMk cId="2906769802" sldId="258"/>
            <ac:spMk id="12" creationId="{EDDBB197-D710-4A4F-A9CA-FD2177498BE8}"/>
          </ac:spMkLst>
        </pc:spChg>
        <pc:spChg chg="add del">
          <ac:chgData name="Jason Duffy" userId="96d836a7-e137-45ee-93ec-e5d8e4b16da5" providerId="ADAL" clId="{BBB066E6-1294-40C5-8D5E-EB4B61EC57E6}" dt="2023-04-14T16:40:41.182" v="1766" actId="26606"/>
          <ac:spMkLst>
            <pc:docMk/>
            <pc:sldMk cId="2906769802" sldId="258"/>
            <ac:spMk id="13" creationId="{E51BA4DF-2BD4-4EC2-B1DB-B27C8AC71864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17" creationId="{7A5F0580-5EE9-419F-96EE-B6529EF6E7D0}"/>
          </ac:spMkLst>
        </pc:spChg>
        <pc:spChg chg="add del">
          <ac:chgData name="Jason Duffy" userId="96d836a7-e137-45ee-93ec-e5d8e4b16da5" providerId="ADAL" clId="{BBB066E6-1294-40C5-8D5E-EB4B61EC57E6}" dt="2023-04-14T16:40:44.704" v="1768" actId="26606"/>
          <ac:spMkLst>
            <pc:docMk/>
            <pc:sldMk cId="2906769802" sldId="258"/>
            <ac:spMk id="21" creationId="{975D1CFA-2CDB-4B64-BD9F-85744E8DA12F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3" creationId="{593B4D24-F4A8-4141-A20A-E0575D199633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4" creationId="{D845573F-F83A-4A47-B94A-2E6465F1117D}"/>
          </ac:spMkLst>
        </pc:spChg>
        <pc:spChg chg="add del">
          <ac:chgData name="Jason Duffy" userId="96d836a7-e137-45ee-93ec-e5d8e4b16da5" providerId="ADAL" clId="{BBB066E6-1294-40C5-8D5E-EB4B61EC57E6}" dt="2023-04-14T16:40:47.840" v="1770" actId="26606"/>
          <ac:spMkLst>
            <pc:docMk/>
            <pc:sldMk cId="2906769802" sldId="258"/>
            <ac:spMk id="25" creationId="{E3E9CA91-0E2B-49CD-A0F6-2EA79F02FA63}"/>
          </ac:spMkLst>
        </pc:spChg>
        <pc:spChg chg="add del">
          <ac:chgData name="Jason Duffy" userId="96d836a7-e137-45ee-93ec-e5d8e4b16da5" providerId="ADAL" clId="{BBB066E6-1294-40C5-8D5E-EB4B61EC57E6}" dt="2023-04-14T16:40:49.811" v="1772" actId="26606"/>
          <ac:spMkLst>
            <pc:docMk/>
            <pc:sldMk cId="2906769802" sldId="258"/>
            <ac:spMk id="28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4T16:40:49.811" v="1772" actId="26606"/>
          <ac:spMkLst>
            <pc:docMk/>
            <pc:sldMk cId="2906769802" sldId="258"/>
            <ac:spMk id="29" creationId="{D4974D33-8DC5-464E-8C6D-BE58F0669C17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32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4T16:40:52.439" v="1774" actId="26606"/>
          <ac:spMkLst>
            <pc:docMk/>
            <pc:sldMk cId="2906769802" sldId="258"/>
            <ac:spMk id="34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4T16:40:55.176" v="1776" actId="26606"/>
          <ac:spMkLst>
            <pc:docMk/>
            <pc:sldMk cId="2906769802" sldId="258"/>
            <ac:spMk id="36" creationId="{5D6C15A0-C087-4593-8414-2B4EC1CDC3DE}"/>
          </ac:spMkLst>
        </pc:spChg>
        <pc:spChg chg="add del">
          <ac:chgData name="Jason Duffy" userId="96d836a7-e137-45ee-93ec-e5d8e4b16da5" providerId="ADAL" clId="{BBB066E6-1294-40C5-8D5E-EB4B61EC57E6}" dt="2023-04-14T16:41:00.955" v="1784" actId="26606"/>
          <ac:spMkLst>
            <pc:docMk/>
            <pc:sldMk cId="2906769802" sldId="258"/>
            <ac:spMk id="38" creationId="{F1FABBDD-BEEB-47CC-9DC2-83E0BCD19B37}"/>
          </ac:spMkLst>
        </pc:spChg>
        <pc:grpChg chg="add del">
          <ac:chgData name="Jason Duffy" userId="96d836a7-e137-45ee-93ec-e5d8e4b16da5" providerId="ADAL" clId="{BBB066E6-1294-40C5-8D5E-EB4B61EC57E6}" dt="2023-04-14T16:40:44.704" v="1768" actId="26606"/>
          <ac:grpSpMkLst>
            <pc:docMk/>
            <pc:sldMk cId="2906769802" sldId="258"/>
            <ac:grpSpMk id="16" creationId="{25EE5136-01F1-466C-962D-BA9B4C6757AA}"/>
          </ac:grpSpMkLst>
        </pc:grpChg>
        <pc:grpChg chg="add del">
          <ac:chgData name="Jason Duffy" userId="96d836a7-e137-45ee-93ec-e5d8e4b16da5" providerId="ADAL" clId="{BBB066E6-1294-40C5-8D5E-EB4B61EC57E6}" dt="2023-04-14T16:41:00.955" v="1784" actId="26606"/>
          <ac:grpSpMkLst>
            <pc:docMk/>
            <pc:sldMk cId="2906769802" sldId="258"/>
            <ac:grpSpMk id="39" creationId="{72E14A10-F6FE-46B8-9F62-D170790442F3}"/>
          </ac:grpSpMkLst>
        </pc:grpChg>
        <pc:picChg chg="add del">
          <ac:chgData name="Jason Duffy" userId="96d836a7-e137-45ee-93ec-e5d8e4b16da5" providerId="ADAL" clId="{BBB066E6-1294-40C5-8D5E-EB4B61EC57E6}" dt="2023-04-14T16:40:33.736" v="1764" actId="26606"/>
          <ac:picMkLst>
            <pc:docMk/>
            <pc:sldMk cId="2906769802" sldId="258"/>
            <ac:picMk id="7" creationId="{B583AEB2-642D-F88C-39FA-F584E97C0FF9}"/>
          </ac:picMkLst>
        </pc:picChg>
        <pc:picChg chg="add del">
          <ac:chgData name="Jason Duffy" userId="96d836a7-e137-45ee-93ec-e5d8e4b16da5" providerId="ADAL" clId="{BBB066E6-1294-40C5-8D5E-EB4B61EC57E6}" dt="2023-04-14T16:40:44.704" v="1768" actId="26606"/>
          <ac:picMkLst>
            <pc:docMk/>
            <pc:sldMk cId="2906769802" sldId="258"/>
            <ac:picMk id="9" creationId="{0AF72166-4A96-1FBA-E857-F03FF745E3F9}"/>
          </ac:picMkLst>
        </pc:picChg>
        <pc:picChg chg="add del">
          <ac:chgData name="Jason Duffy" userId="96d836a7-e137-45ee-93ec-e5d8e4b16da5" providerId="ADAL" clId="{BBB066E6-1294-40C5-8D5E-EB4B61EC57E6}" dt="2023-04-14T16:40:41.182" v="1766" actId="26606"/>
          <ac:picMkLst>
            <pc:docMk/>
            <pc:sldMk cId="2906769802" sldId="258"/>
            <ac:picMk id="14" creationId="{474E624A-F05E-D988-CECA-D1A35073F3A4}"/>
          </ac:picMkLst>
        </pc:picChg>
        <pc:picChg chg="add del">
          <ac:chgData name="Jason Duffy" userId="96d836a7-e137-45ee-93ec-e5d8e4b16da5" providerId="ADAL" clId="{BBB066E6-1294-40C5-8D5E-EB4B61EC57E6}" dt="2023-04-14T16:40:47.840" v="1770" actId="26606"/>
          <ac:picMkLst>
            <pc:docMk/>
            <pc:sldMk cId="2906769802" sldId="258"/>
            <ac:picMk id="26" creationId="{40CDD5E8-A5C4-932B-327B-6DB910D24820}"/>
          </ac:picMkLst>
        </pc:picChg>
        <pc:picChg chg="add del">
          <ac:chgData name="Jason Duffy" userId="96d836a7-e137-45ee-93ec-e5d8e4b16da5" providerId="ADAL" clId="{BBB066E6-1294-40C5-8D5E-EB4B61EC57E6}" dt="2023-04-14T16:40:49.811" v="1772" actId="26606"/>
          <ac:picMkLst>
            <pc:docMk/>
            <pc:sldMk cId="2906769802" sldId="258"/>
            <ac:picMk id="30" creationId="{C6980B12-54DF-087D-7B21-E967E0B68169}"/>
          </ac:picMkLst>
        </pc:picChg>
        <pc:picChg chg="add del">
          <ac:chgData name="Jason Duffy" userId="96d836a7-e137-45ee-93ec-e5d8e4b16da5" providerId="ADAL" clId="{BBB066E6-1294-40C5-8D5E-EB4B61EC57E6}" dt="2023-04-14T16:40:52.439" v="1774" actId="26606"/>
          <ac:picMkLst>
            <pc:docMk/>
            <pc:sldMk cId="2906769802" sldId="258"/>
            <ac:picMk id="33" creationId="{DC4F44ED-3AAE-F5F4-ECC9-CA372842B27E}"/>
          </ac:picMkLst>
        </pc:picChg>
      </pc:sldChg>
      <pc:sldChg chg="addSp delSp modSp del mod setBg modAnim">
        <pc:chgData name="Jason Duffy" userId="96d836a7-e137-45ee-93ec-e5d8e4b16da5" providerId="ADAL" clId="{BBB066E6-1294-40C5-8D5E-EB4B61EC57E6}" dt="2023-04-18T13:06:22.054" v="2226" actId="2696"/>
        <pc:sldMkLst>
          <pc:docMk/>
          <pc:sldMk cId="527009856" sldId="259"/>
        </pc:sldMkLst>
        <pc:spChg chg="mod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2" creationId="{EA49F471-C559-9F8E-53AD-BB486DEC81A5}"/>
          </ac:spMkLst>
        </pc:spChg>
        <pc:spChg chg="mod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3" creationId="{A0DC02AF-7F95-D8BF-85EA-501ED2AB3E98}"/>
          </ac:spMkLst>
        </pc:spChg>
        <pc:spChg chg="mod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4" creationId="{C6994662-62E8-2391-A2B6-9E877F18788D}"/>
          </ac:spMkLst>
        </pc:spChg>
        <pc:spChg chg="mod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5" creationId="{D5AA08A0-04D6-604F-94C9-0E0286C25CAB}"/>
          </ac:spMkLst>
        </pc:spChg>
        <pc:spChg chg="add del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9" creationId="{0288C6B4-AFC3-407F-A595-EFFD38D4CCAF}"/>
          </ac:spMkLst>
        </pc:spChg>
        <pc:spChg chg="add del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10" creationId="{CF236821-17FE-429B-8D2C-08E13A64EA40}"/>
          </ac:spMkLst>
        </pc:spChg>
        <pc:spChg chg="add del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11" creationId="{C0BDBCD2-E081-43AB-9119-C55465E59757}"/>
          </ac:spMkLst>
        </pc:spChg>
        <pc:spChg chg="add del">
          <ac:chgData name="Jason Duffy" userId="96d836a7-e137-45ee-93ec-e5d8e4b16da5" providerId="ADAL" clId="{BBB066E6-1294-40C5-8D5E-EB4B61EC57E6}" dt="2023-04-18T13:06:02.245" v="2223" actId="26606"/>
          <ac:spMkLst>
            <pc:docMk/>
            <pc:sldMk cId="527009856" sldId="259"/>
            <ac:spMk id="12" creationId="{327D73B4-9F5C-4A64-A179-51B9500CB8B5}"/>
          </ac:spMkLst>
        </pc:spChg>
        <pc:spChg chg="add del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13" creationId="{98E79BE4-34FE-485A-98A5-92CE8F7C4743}"/>
          </ac:spMkLst>
        </pc:spChg>
        <pc:spChg chg="add del">
          <ac:chgData name="Jason Duffy" userId="96d836a7-e137-45ee-93ec-e5d8e4b16da5" providerId="ADAL" clId="{BBB066E6-1294-40C5-8D5E-EB4B61EC57E6}" dt="2023-04-18T13:06:02.245" v="2223" actId="26606"/>
          <ac:spMkLst>
            <pc:docMk/>
            <pc:sldMk cId="527009856" sldId="259"/>
            <ac:spMk id="14" creationId="{C1F06963-6374-4B48-844F-071A9BAAAE02}"/>
          </ac:spMkLst>
        </pc:spChg>
        <pc:spChg chg="add del">
          <ac:chgData name="Jason Duffy" userId="96d836a7-e137-45ee-93ec-e5d8e4b16da5" providerId="ADAL" clId="{BBB066E6-1294-40C5-8D5E-EB4B61EC57E6}" dt="2023-04-18T13:06:09.090" v="2225" actId="26606"/>
          <ac:spMkLst>
            <pc:docMk/>
            <pc:sldMk cId="527009856" sldId="259"/>
            <ac:spMk id="15" creationId="{7A5F0580-5EE9-419F-96EE-B6529EF6E7D0}"/>
          </ac:spMkLst>
        </pc:spChg>
        <pc:spChg chg="add del">
          <ac:chgData name="Jason Duffy" userId="96d836a7-e137-45ee-93ec-e5d8e4b16da5" providerId="ADAL" clId="{BBB066E6-1294-40C5-8D5E-EB4B61EC57E6}" dt="2023-04-18T13:06:02.245" v="2223" actId="26606"/>
          <ac:spMkLst>
            <pc:docMk/>
            <pc:sldMk cId="527009856" sldId="259"/>
            <ac:spMk id="20" creationId="{E3020543-B24B-4EC4-8FFC-8DD88EEA91A8}"/>
          </ac:spMkLst>
        </pc:spChg>
        <pc:grpChg chg="add del">
          <ac:chgData name="Jason Duffy" userId="96d836a7-e137-45ee-93ec-e5d8e4b16da5" providerId="ADAL" clId="{BBB066E6-1294-40C5-8D5E-EB4B61EC57E6}" dt="2023-04-18T13:06:02.245" v="2223" actId="26606"/>
          <ac:grpSpMkLst>
            <pc:docMk/>
            <pc:sldMk cId="527009856" sldId="259"/>
            <ac:grpSpMk id="16" creationId="{5614C7C0-FA1D-4105-8345-1DF76F9870A8}"/>
          </ac:grpSpMkLst>
        </pc:grpChg>
        <pc:graphicFrameChg chg="mod modGraphic">
          <ac:chgData name="Jason Duffy" userId="96d836a7-e137-45ee-93ec-e5d8e4b16da5" providerId="ADAL" clId="{BBB066E6-1294-40C5-8D5E-EB4B61EC57E6}" dt="2023-04-18T13:06:09.090" v="2225" actId="26606"/>
          <ac:graphicFrameMkLst>
            <pc:docMk/>
            <pc:sldMk cId="527009856" sldId="259"/>
            <ac:graphicFrameMk id="7" creationId="{E2CFB844-DB39-E8A8-FF86-186179B42468}"/>
          </ac:graphicFrameMkLst>
        </pc:graphicFrameChg>
        <pc:cxnChg chg="add del">
          <ac:chgData name="Jason Duffy" userId="96d836a7-e137-45ee-93ec-e5d8e4b16da5" providerId="ADAL" clId="{BBB066E6-1294-40C5-8D5E-EB4B61EC57E6}" dt="2023-04-18T13:06:02.245" v="2223" actId="26606"/>
          <ac:cxnSpMkLst>
            <pc:docMk/>
            <pc:sldMk cId="527009856" sldId="259"/>
            <ac:cxnSpMk id="22" creationId="{C49DA8F6-BCC1-4447-B54C-57856834B94B}"/>
          </ac:cxnSpMkLst>
        </pc:cxnChg>
      </pc:sldChg>
      <pc:sldChg chg="addSp delSp modSp mod modTransition setBg modClrScheme modAnim chgLayout">
        <pc:chgData name="Jason Duffy" userId="96d836a7-e137-45ee-93ec-e5d8e4b16da5" providerId="ADAL" clId="{BBB066E6-1294-40C5-8D5E-EB4B61EC57E6}" dt="2023-04-18T20:39:16.494" v="3200" actId="20577"/>
        <pc:sldMkLst>
          <pc:docMk/>
          <pc:sldMk cId="2088513308" sldId="260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088513308" sldId="260"/>
            <ac:spMk id="2" creationId="{509929F4-BB4D-3823-5F6C-E3973CA115CE}"/>
          </ac:spMkLst>
        </pc:spChg>
        <pc:spChg chg="del mod">
          <ac:chgData name="Jason Duffy" userId="96d836a7-e137-45ee-93ec-e5d8e4b16da5" providerId="ADAL" clId="{BBB066E6-1294-40C5-8D5E-EB4B61EC57E6}" dt="2023-04-14T12:15:56.465" v="1178" actId="931"/>
          <ac:spMkLst>
            <pc:docMk/>
            <pc:sldMk cId="2088513308" sldId="260"/>
            <ac:spMk id="3" creationId="{B555AAEF-8A88-35A9-086F-15616A20971E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088513308" sldId="260"/>
            <ac:spMk id="4" creationId="{0E874A34-AF20-FC5B-BF6F-BFDF2A1F0C65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088513308" sldId="260"/>
            <ac:spMk id="5" creationId="{C3E67848-3853-2FCB-E3CD-2E240090CCAB}"/>
          </ac:spMkLst>
        </pc:spChg>
        <pc:spChg chg="add del mod ord">
          <ac:chgData name="Jason Duffy" userId="96d836a7-e137-45ee-93ec-e5d8e4b16da5" providerId="ADAL" clId="{BBB066E6-1294-40C5-8D5E-EB4B61EC57E6}" dt="2023-04-18T12:27:07.196" v="1901" actId="700"/>
          <ac:spMkLst>
            <pc:docMk/>
            <pc:sldMk cId="2088513308" sldId="260"/>
            <ac:spMk id="6" creationId="{708A31FC-B2B9-21C0-25D5-69FF2DD0E9F3}"/>
          </ac:spMkLst>
        </pc:spChg>
        <pc:spChg chg="add mod ord">
          <ac:chgData name="Jason Duffy" userId="96d836a7-e137-45ee-93ec-e5d8e4b16da5" providerId="ADAL" clId="{BBB066E6-1294-40C5-8D5E-EB4B61EC57E6}" dt="2023-04-18T20:39:16.494" v="3200" actId="20577"/>
          <ac:spMkLst>
            <pc:docMk/>
            <pc:sldMk cId="2088513308" sldId="260"/>
            <ac:spMk id="8" creationId="{F0F73F52-4047-7656-D7D5-E578389C27AF}"/>
          </ac:spMkLst>
        </pc:spChg>
        <pc:spChg chg="add del">
          <ac:chgData name="Jason Duffy" userId="96d836a7-e137-45ee-93ec-e5d8e4b16da5" providerId="ADAL" clId="{BBB066E6-1294-40C5-8D5E-EB4B61EC57E6}" dt="2023-04-18T12:27:24.321" v="1904" actId="26606"/>
          <ac:spMkLst>
            <pc:docMk/>
            <pc:sldMk cId="2088513308" sldId="260"/>
            <ac:spMk id="10" creationId="{245A9F99-D9B1-4094-A2E2-B90AC1DB7B9C}"/>
          </ac:spMkLst>
        </pc:spChg>
        <pc:spChg chg="add del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13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8T13:07:12.446" v="2238" actId="26606"/>
          <ac:spMkLst>
            <pc:docMk/>
            <pc:sldMk cId="2088513308" sldId="260"/>
            <ac:spMk id="14" creationId="{04812C46-200A-4DEB-A05E-3ED6C68C2387}"/>
          </ac:spMkLst>
        </pc:spChg>
        <pc:spChg chg="add del">
          <ac:chgData name="Jason Duffy" userId="96d836a7-e137-45ee-93ec-e5d8e4b16da5" providerId="ADAL" clId="{BBB066E6-1294-40C5-8D5E-EB4B61EC57E6}" dt="2023-04-14T12:17:37.844" v="1201" actId="26606"/>
          <ac:spMkLst>
            <pc:docMk/>
            <pc:sldMk cId="2088513308" sldId="260"/>
            <ac:spMk id="15" creationId="{D4974D33-8DC5-464E-8C6D-BE58F0669C17}"/>
          </ac:spMkLst>
        </pc:spChg>
        <pc:spChg chg="add del">
          <ac:chgData name="Jason Duffy" userId="96d836a7-e137-45ee-93ec-e5d8e4b16da5" providerId="ADAL" clId="{BBB066E6-1294-40C5-8D5E-EB4B61EC57E6}" dt="2023-04-18T13:07:12.446" v="2238" actId="26606"/>
          <ac:spMkLst>
            <pc:docMk/>
            <pc:sldMk cId="2088513308" sldId="260"/>
            <ac:spMk id="16" creationId="{D1EA859B-E555-4109-94F3-6700E046E008}"/>
          </ac:spMkLst>
        </pc:spChg>
        <pc:spChg chg="add del">
          <ac:chgData name="Jason Duffy" userId="96d836a7-e137-45ee-93ec-e5d8e4b16da5" providerId="ADAL" clId="{BBB066E6-1294-40C5-8D5E-EB4B61EC57E6}" dt="2023-04-18T12:27:24.321" v="1904" actId="26606"/>
          <ac:spMkLst>
            <pc:docMk/>
            <pc:sldMk cId="2088513308" sldId="260"/>
            <ac:spMk id="17" creationId="{B7FAF607-473A-4A43-A23D-BBFF5C4117BB}"/>
          </ac:spMkLst>
        </pc:spChg>
        <pc:spChg chg="add del">
          <ac:chgData name="Jason Duffy" userId="96d836a7-e137-45ee-93ec-e5d8e4b16da5" providerId="ADAL" clId="{BBB066E6-1294-40C5-8D5E-EB4B61EC57E6}" dt="2023-04-18T13:07:22.745" v="2240" actId="26606"/>
          <ac:spMkLst>
            <pc:docMk/>
            <pc:sldMk cId="2088513308" sldId="260"/>
            <ac:spMk id="18" creationId="{E02239D2-A05D-4A1C-9F06-FBA7FC730E1B}"/>
          </ac:spMkLst>
        </pc:spChg>
        <pc:spChg chg="add del">
          <ac:chgData name="Jason Duffy" userId="96d836a7-e137-45ee-93ec-e5d8e4b16da5" providerId="ADAL" clId="{BBB066E6-1294-40C5-8D5E-EB4B61EC57E6}" dt="2023-04-18T13:08:19.808" v="2244" actId="26606"/>
          <ac:spMkLst>
            <pc:docMk/>
            <pc:sldMk cId="2088513308" sldId="260"/>
            <ac:spMk id="23" creationId="{245A9F99-D9B1-4094-A2E2-B90AC1DB7B9C}"/>
          </ac:spMkLst>
        </pc:spChg>
        <pc:spChg chg="add del">
          <ac:chgData name="Jason Duffy" userId="96d836a7-e137-45ee-93ec-e5d8e4b16da5" providerId="ADAL" clId="{BBB066E6-1294-40C5-8D5E-EB4B61EC57E6}" dt="2023-04-18T13:08:19.808" v="2244" actId="26606"/>
          <ac:spMkLst>
            <pc:docMk/>
            <pc:sldMk cId="2088513308" sldId="260"/>
            <ac:spMk id="24" creationId="{B7FAF607-473A-4A43-A23D-BBFF5C4117BB}"/>
          </ac:spMkLst>
        </pc:spChg>
        <pc:grpChg chg="add del">
          <ac:chgData name="Jason Duffy" userId="96d836a7-e137-45ee-93ec-e5d8e4b16da5" providerId="ADAL" clId="{BBB066E6-1294-40C5-8D5E-EB4B61EC57E6}" dt="2023-04-18T12:27:24.321" v="1904" actId="26606"/>
          <ac:grpSpMkLst>
            <pc:docMk/>
            <pc:sldMk cId="2088513308" sldId="260"/>
            <ac:grpSpMk id="19" creationId="{C5F6476F-D303-44D3-B30F-1BA348F0F64A}"/>
          </ac:grpSpMkLst>
        </pc:grpChg>
        <pc:grpChg chg="add del">
          <ac:chgData name="Jason Duffy" userId="96d836a7-e137-45ee-93ec-e5d8e4b16da5" providerId="ADAL" clId="{BBB066E6-1294-40C5-8D5E-EB4B61EC57E6}" dt="2023-04-18T13:08:19.808" v="2244" actId="26606"/>
          <ac:grpSpMkLst>
            <pc:docMk/>
            <pc:sldMk cId="2088513308" sldId="260"/>
            <ac:grpSpMk id="26" creationId="{C5F6476F-D303-44D3-B30F-1BA348F0F64A}"/>
          </ac:grpSpMkLst>
        </pc:grpChg>
        <pc:picChg chg="add del mod ord">
          <ac:chgData name="Jason Duffy" userId="96d836a7-e137-45ee-93ec-e5d8e4b16da5" providerId="ADAL" clId="{BBB066E6-1294-40C5-8D5E-EB4B61EC57E6}" dt="2023-04-18T12:27:00.307" v="1900" actId="478"/>
          <ac:picMkLst>
            <pc:docMk/>
            <pc:sldMk cId="2088513308" sldId="260"/>
            <ac:picMk id="7" creationId="{D56F4905-C453-A4EF-DECC-C5E5D5A24CA3}"/>
          </ac:picMkLst>
        </pc:picChg>
        <pc:picChg chg="add del mod">
          <ac:chgData name="Jason Duffy" userId="96d836a7-e137-45ee-93ec-e5d8e4b16da5" providerId="ADAL" clId="{BBB066E6-1294-40C5-8D5E-EB4B61EC57E6}" dt="2023-04-18T13:08:26.360" v="2248" actId="478"/>
          <ac:picMkLst>
            <pc:docMk/>
            <pc:sldMk cId="2088513308" sldId="260"/>
            <ac:picMk id="9" creationId="{97FA491F-10DD-F9A9-5121-0AF5DDC3AE07}"/>
          </ac:picMkLst>
        </pc:picChg>
        <pc:picChg chg="add del">
          <ac:chgData name="Jason Duffy" userId="96d836a7-e137-45ee-93ec-e5d8e4b16da5" providerId="ADAL" clId="{BBB066E6-1294-40C5-8D5E-EB4B61EC57E6}" dt="2023-04-18T13:07:12.446" v="2238" actId="26606"/>
          <ac:picMkLst>
            <pc:docMk/>
            <pc:sldMk cId="2088513308" sldId="260"/>
            <ac:picMk id="11" creationId="{4AB71D22-E114-0211-BFDF-6676722DDB33}"/>
          </ac:picMkLst>
        </pc:picChg>
        <pc:picChg chg="add del">
          <ac:chgData name="Jason Duffy" userId="96d836a7-e137-45ee-93ec-e5d8e4b16da5" providerId="ADAL" clId="{BBB066E6-1294-40C5-8D5E-EB4B61EC57E6}" dt="2023-04-18T12:27:24.321" v="1904" actId="26606"/>
          <ac:picMkLst>
            <pc:docMk/>
            <pc:sldMk cId="2088513308" sldId="260"/>
            <ac:picMk id="12" creationId="{27055A7E-F2BA-D00A-AE32-5B1E108C8B67}"/>
          </ac:picMkLst>
        </pc:picChg>
        <pc:picChg chg="add del mod">
          <ac:chgData name="Jason Duffy" userId="96d836a7-e137-45ee-93ec-e5d8e4b16da5" providerId="ADAL" clId="{BBB066E6-1294-40C5-8D5E-EB4B61EC57E6}" dt="2023-04-18T13:09:25.318" v="2254" actId="931"/>
          <ac:picMkLst>
            <pc:docMk/>
            <pc:sldMk cId="2088513308" sldId="260"/>
            <ac:picMk id="15" creationId="{652B4791-4886-2618-E5C8-5B65FE4EB151}"/>
          </ac:picMkLst>
        </pc:picChg>
        <pc:picChg chg="add del">
          <ac:chgData name="Jason Duffy" userId="96d836a7-e137-45ee-93ec-e5d8e4b16da5" providerId="ADAL" clId="{BBB066E6-1294-40C5-8D5E-EB4B61EC57E6}" dt="2023-04-18T13:07:22.745" v="2240" actId="26606"/>
          <ac:picMkLst>
            <pc:docMk/>
            <pc:sldMk cId="2088513308" sldId="260"/>
            <ac:picMk id="20" creationId="{1FD857C7-EBE5-8AF5-6E58-9B729189F4FE}"/>
          </ac:picMkLst>
        </pc:picChg>
        <pc:picChg chg="add del">
          <ac:chgData name="Jason Duffy" userId="96d836a7-e137-45ee-93ec-e5d8e4b16da5" providerId="ADAL" clId="{BBB066E6-1294-40C5-8D5E-EB4B61EC57E6}" dt="2023-04-18T13:08:19.808" v="2244" actId="26606"/>
          <ac:picMkLst>
            <pc:docMk/>
            <pc:sldMk cId="2088513308" sldId="260"/>
            <ac:picMk id="25" creationId="{3ABF7BF2-94B6-4F3F-E8BD-2741EEFB6EB6}"/>
          </ac:picMkLst>
        </pc:picChg>
      </pc:sldChg>
      <pc:sldChg chg="addSp delSp modSp mod modTransition modClrScheme delAnim modAnim chgLayout">
        <pc:chgData name="Jason Duffy" userId="96d836a7-e137-45ee-93ec-e5d8e4b16da5" providerId="ADAL" clId="{BBB066E6-1294-40C5-8D5E-EB4B61EC57E6}" dt="2023-04-18T20:32:48.966" v="3155"/>
        <pc:sldMkLst>
          <pc:docMk/>
          <pc:sldMk cId="2739600994" sldId="261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739600994" sldId="261"/>
            <ac:spMk id="2" creationId="{1A4CE089-C009-9465-CFAE-74C967474330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2739600994" sldId="261"/>
            <ac:spMk id="3" creationId="{498EA42A-7395-AE72-870B-90E9C47C6A3E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739600994" sldId="261"/>
            <ac:spMk id="4" creationId="{A1277934-C7DC-878A-976A-06CC2DA27F2A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2739600994" sldId="261"/>
            <ac:spMk id="5" creationId="{4CDC46D6-ED4E-F5F0-89DA-A9EFFF35F480}"/>
          </ac:spMkLst>
        </pc:spChg>
        <pc:spChg chg="del mod ord">
          <ac:chgData name="Jason Duffy" userId="96d836a7-e137-45ee-93ec-e5d8e4b16da5" providerId="ADAL" clId="{BBB066E6-1294-40C5-8D5E-EB4B61EC57E6}" dt="2023-04-18T13:14:27.218" v="2283" actId="478"/>
          <ac:spMkLst>
            <pc:docMk/>
            <pc:sldMk cId="2739600994" sldId="261"/>
            <ac:spMk id="7" creationId="{974A82C3-3FB2-3314-271E-C00984027279}"/>
          </ac:spMkLst>
        </pc:spChg>
        <pc:picChg chg="add del mod">
          <ac:chgData name="Jason Duffy" userId="96d836a7-e137-45ee-93ec-e5d8e4b16da5" providerId="ADAL" clId="{BBB066E6-1294-40C5-8D5E-EB4B61EC57E6}" dt="2023-04-18T12:29:20.352" v="1911"/>
          <ac:picMkLst>
            <pc:docMk/>
            <pc:sldMk cId="2739600994" sldId="261"/>
            <ac:picMk id="3" creationId="{A7973CF5-7707-D7B1-29F1-A393DED75550}"/>
          </ac:picMkLst>
        </pc:picChg>
        <pc:picChg chg="mod ord">
          <ac:chgData name="Jason Duffy" userId="96d836a7-e137-45ee-93ec-e5d8e4b16da5" providerId="ADAL" clId="{BBB066E6-1294-40C5-8D5E-EB4B61EC57E6}" dt="2023-04-18T20:32:48.966" v="3155"/>
          <ac:picMkLst>
            <pc:docMk/>
            <pc:sldMk cId="2739600994" sldId="261"/>
            <ac:picMk id="8" creationId="{DE8D6446-9F11-72A2-3625-846846294A22}"/>
          </ac:picMkLst>
        </pc:picChg>
      </pc:sldChg>
      <pc:sldChg chg="modSp del mod">
        <pc:chgData name="Jason Duffy" userId="96d836a7-e137-45ee-93ec-e5d8e4b16da5" providerId="ADAL" clId="{BBB066E6-1294-40C5-8D5E-EB4B61EC57E6}" dt="2023-04-14T16:13:12.308" v="1700" actId="2696"/>
        <pc:sldMkLst>
          <pc:docMk/>
          <pc:sldMk cId="504256325" sldId="262"/>
        </pc:sldMkLst>
        <pc:spChg chg="mod">
          <ac:chgData name="Jason Duffy" userId="96d836a7-e137-45ee-93ec-e5d8e4b16da5" providerId="ADAL" clId="{BBB066E6-1294-40C5-8D5E-EB4B61EC57E6}" dt="2023-04-14T12:07:18.091" v="1027" actId="27636"/>
          <ac:spMkLst>
            <pc:docMk/>
            <pc:sldMk cId="504256325" sldId="262"/>
            <ac:spMk id="2" creationId="{7682AF5F-6B54-3D96-5769-B330A2E2E785}"/>
          </ac:spMkLst>
        </pc:spChg>
        <pc:spChg chg="mod">
          <ac:chgData name="Jason Duffy" userId="96d836a7-e137-45ee-93ec-e5d8e4b16da5" providerId="ADAL" clId="{BBB066E6-1294-40C5-8D5E-EB4B61EC57E6}" dt="2023-04-14T16:13:02.929" v="1685" actId="21"/>
          <ac:spMkLst>
            <pc:docMk/>
            <pc:sldMk cId="504256325" sldId="262"/>
            <ac:spMk id="3" creationId="{E9FB3E24-F470-5A8B-E359-3363FDA2F8D4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04256325" sldId="262"/>
            <ac:spMk id="4" creationId="{93284523-A3DD-0B57-0559-41996B3D9074}"/>
          </ac:spMkLst>
        </pc:spChg>
        <pc:spChg chg="mod">
          <ac:chgData name="Jason Duffy" userId="96d836a7-e137-45ee-93ec-e5d8e4b16da5" providerId="ADAL" clId="{BBB066E6-1294-40C5-8D5E-EB4B61EC57E6}" dt="2023-04-13T16:56:35.330" v="819"/>
          <ac:spMkLst>
            <pc:docMk/>
            <pc:sldMk cId="504256325" sldId="262"/>
            <ac:spMk id="5" creationId="{E93D6652-E8F7-344B-4A13-882C2FD68CC0}"/>
          </ac:spMkLst>
        </pc:spChg>
      </pc:sldChg>
      <pc:sldChg chg="addSp delSp modSp mod modTransition setBg modAnim setClrOvrMap">
        <pc:chgData name="Jason Duffy" userId="96d836a7-e137-45ee-93ec-e5d8e4b16da5" providerId="ADAL" clId="{BBB066E6-1294-40C5-8D5E-EB4B61EC57E6}" dt="2023-04-18T20:32:48.966" v="3155"/>
        <pc:sldMkLst>
          <pc:docMk/>
          <pc:sldMk cId="398814357" sldId="263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98814357" sldId="263"/>
            <ac:spMk id="2" creationId="{06F27FBA-8A3D-A74C-C7F4-93E79902D775}"/>
          </ac:spMkLst>
        </pc:spChg>
        <pc:spChg chg="mod ord">
          <ac:chgData name="Jason Duffy" userId="96d836a7-e137-45ee-93ec-e5d8e4b16da5" providerId="ADAL" clId="{BBB066E6-1294-40C5-8D5E-EB4B61EC57E6}" dt="2023-04-18T12:39:40.482" v="2034" actId="26606"/>
          <ac:spMkLst>
            <pc:docMk/>
            <pc:sldMk cId="398814357" sldId="263"/>
            <ac:spMk id="3" creationId="{EC5A0BAB-C644-E58F-7797-B64FE3863673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98814357" sldId="263"/>
            <ac:spMk id="4" creationId="{27FE502F-E7C2-90E6-34E8-D1CE35F383C0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98814357" sldId="263"/>
            <ac:spMk id="5" creationId="{636CC2B2-05EC-900E-C4A4-D5C7AEFB3AC9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1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8T12:39:32.582" v="2032" actId="26606"/>
          <ac:spMkLst>
            <pc:docMk/>
            <pc:sldMk cId="398814357" sldId="263"/>
            <ac:spMk id="12" creationId="{333EDA0D-F54B-48BB-9910-7DB6A5FBA604}"/>
          </ac:spMkLst>
        </pc:spChg>
        <pc:spChg chg="add del mod">
          <ac:chgData name="Jason Duffy" userId="96d836a7-e137-45ee-93ec-e5d8e4b16da5" providerId="ADAL" clId="{BBB066E6-1294-40C5-8D5E-EB4B61EC57E6}" dt="2023-04-18T20:24:12.732" v="3008" actId="767"/>
          <ac:spMkLst>
            <pc:docMk/>
            <pc:sldMk cId="398814357" sldId="263"/>
            <ac:spMk id="12" creationId="{AAB0AFA5-34FB-E80F-8566-B4B0C7DC1FE1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3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3T16:59:35.228" v="840" actId="26606"/>
          <ac:spMkLst>
            <pc:docMk/>
            <pc:sldMk cId="398814357" sldId="263"/>
            <ac:spMk id="17" creationId="{7A5F0580-5EE9-419F-96EE-B6529EF6E7D0}"/>
          </ac:spMkLst>
        </pc:spChg>
        <pc:spChg chg="add del">
          <ac:chgData name="Jason Duffy" userId="96d836a7-e137-45ee-93ec-e5d8e4b16da5" providerId="ADAL" clId="{BBB066E6-1294-40C5-8D5E-EB4B61EC57E6}" dt="2023-04-18T12:39:32.582" v="2032" actId="26606"/>
          <ac:spMkLst>
            <pc:docMk/>
            <pc:sldMk cId="398814357" sldId="263"/>
            <ac:spMk id="19" creationId="{E3A73256-0EB9-4289-A040-E77C05B42FA6}"/>
          </ac:spMkLst>
        </pc:spChg>
        <pc:spChg chg="add del">
          <ac:chgData name="Jason Duffy" userId="96d836a7-e137-45ee-93ec-e5d8e4b16da5" providerId="ADAL" clId="{BBB066E6-1294-40C5-8D5E-EB4B61EC57E6}" dt="2023-04-18T12:39:32.582" v="2032" actId="26606"/>
          <ac:spMkLst>
            <pc:docMk/>
            <pc:sldMk cId="398814357" sldId="263"/>
            <ac:spMk id="21" creationId="{A84FE2E0-0356-4DC9-A129-5C677E5BBF2A}"/>
          </ac:spMkLst>
        </pc:spChg>
        <pc:spChg chg="add del">
          <ac:chgData name="Jason Duffy" userId="96d836a7-e137-45ee-93ec-e5d8e4b16da5" providerId="ADAL" clId="{BBB066E6-1294-40C5-8D5E-EB4B61EC57E6}" dt="2023-04-18T12:39:32.582" v="2032" actId="26606"/>
          <ac:spMkLst>
            <pc:docMk/>
            <pc:sldMk cId="398814357" sldId="263"/>
            <ac:spMk id="23" creationId="{FAF9516E-11D6-4EBA-B6FD-722514EE9501}"/>
          </ac:spMkLst>
        </pc:spChg>
        <pc:spChg chg="add del">
          <ac:chgData name="Jason Duffy" userId="96d836a7-e137-45ee-93ec-e5d8e4b16da5" providerId="ADAL" clId="{BBB066E6-1294-40C5-8D5E-EB4B61EC57E6}" dt="2023-04-18T12:39:32.582" v="2032" actId="26606"/>
          <ac:spMkLst>
            <pc:docMk/>
            <pc:sldMk cId="398814357" sldId="263"/>
            <ac:spMk id="28" creationId="{1E68CD86-EBCA-4577-B9FD-960CCEE8C960}"/>
          </ac:spMkLst>
        </pc:spChg>
        <pc:spChg chg="add del">
          <ac:chgData name="Jason Duffy" userId="96d836a7-e137-45ee-93ec-e5d8e4b16da5" providerId="ADAL" clId="{BBB066E6-1294-40C5-8D5E-EB4B61EC57E6}" dt="2023-04-18T12:39:40.482" v="2034" actId="26606"/>
          <ac:spMkLst>
            <pc:docMk/>
            <pc:sldMk cId="398814357" sldId="263"/>
            <ac:spMk id="29" creationId="{43FCDA63-538C-4FB3-911D-7DF75B5993C9}"/>
          </ac:spMkLst>
        </pc:spChg>
        <pc:spChg chg="add del">
          <ac:chgData name="Jason Duffy" userId="96d836a7-e137-45ee-93ec-e5d8e4b16da5" providerId="ADAL" clId="{BBB066E6-1294-40C5-8D5E-EB4B61EC57E6}" dt="2023-04-18T12:39:40.482" v="2034" actId="26606"/>
          <ac:spMkLst>
            <pc:docMk/>
            <pc:sldMk cId="398814357" sldId="263"/>
            <ac:spMk id="30" creationId="{C0F36B17-8009-453B-9C49-36A9D6F9D0EC}"/>
          </ac:spMkLst>
        </pc:spChg>
        <pc:picChg chg="mod ord">
          <ac:chgData name="Jason Duffy" userId="96d836a7-e137-45ee-93ec-e5d8e4b16da5" providerId="ADAL" clId="{BBB066E6-1294-40C5-8D5E-EB4B61EC57E6}" dt="2023-04-18T20:24:11.497" v="3005" actId="1076"/>
          <ac:picMkLst>
            <pc:docMk/>
            <pc:sldMk cId="398814357" sldId="263"/>
            <ac:picMk id="6" creationId="{2A6E22DD-DBE8-46E0-EBC0-1BC949769BE8}"/>
          </ac:picMkLst>
        </pc:picChg>
        <pc:picChg chg="mod ord">
          <ac:chgData name="Jason Duffy" userId="96d836a7-e137-45ee-93ec-e5d8e4b16da5" providerId="ADAL" clId="{BBB066E6-1294-40C5-8D5E-EB4B61EC57E6}" dt="2023-04-18T12:39:40.482" v="2034" actId="26606"/>
          <ac:picMkLst>
            <pc:docMk/>
            <pc:sldMk cId="398814357" sldId="263"/>
            <ac:picMk id="7" creationId="{9DC2AA95-54D5-FE74-40CB-50B6F6860932}"/>
          </ac:picMkLst>
        </pc:picChg>
        <pc:picChg chg="add del">
          <ac:chgData name="Jason Duffy" userId="96d836a7-e137-45ee-93ec-e5d8e4b16da5" providerId="ADAL" clId="{BBB066E6-1294-40C5-8D5E-EB4B61EC57E6}" dt="2023-04-13T16:59:35.228" v="840" actId="26606"/>
          <ac:picMkLst>
            <pc:docMk/>
            <pc:sldMk cId="398814357" sldId="263"/>
            <ac:picMk id="7" creationId="{C7DDACDF-810C-D4AC-01D0-87E474F93804}"/>
          </ac:picMkLst>
        </pc:picChg>
        <pc:picChg chg="mod ord">
          <ac:chgData name="Jason Duffy" userId="96d836a7-e137-45ee-93ec-e5d8e4b16da5" providerId="ADAL" clId="{BBB066E6-1294-40C5-8D5E-EB4B61EC57E6}" dt="2023-04-18T12:39:40.482" v="2034" actId="26606"/>
          <ac:picMkLst>
            <pc:docMk/>
            <pc:sldMk cId="398814357" sldId="263"/>
            <ac:picMk id="8" creationId="{BB588A06-E8BC-A197-97D3-16A2AFB45065}"/>
          </ac:picMkLst>
        </pc:picChg>
        <pc:picChg chg="mod ord">
          <ac:chgData name="Jason Duffy" userId="96d836a7-e137-45ee-93ec-e5d8e4b16da5" providerId="ADAL" clId="{BBB066E6-1294-40C5-8D5E-EB4B61EC57E6}" dt="2023-04-18T20:24:11.298" v="3004" actId="1076"/>
          <ac:picMkLst>
            <pc:docMk/>
            <pc:sldMk cId="398814357" sldId="263"/>
            <ac:picMk id="9" creationId="{2DA87D27-F073-32D9-9EAF-8FA08045260B}"/>
          </ac:picMkLst>
        </pc:picChg>
        <pc:picChg chg="add del mod">
          <ac:chgData name="Jason Duffy" userId="96d836a7-e137-45ee-93ec-e5d8e4b16da5" providerId="ADAL" clId="{BBB066E6-1294-40C5-8D5E-EB4B61EC57E6}" dt="2023-04-18T20:23:15.202" v="2986" actId="931"/>
          <ac:picMkLst>
            <pc:docMk/>
            <pc:sldMk cId="398814357" sldId="263"/>
            <ac:picMk id="11" creationId="{F9728758-9D8B-4B0A-4843-19C1CA119B00}"/>
          </ac:picMkLst>
        </pc:picChg>
      </pc:sldChg>
      <pc:sldChg chg="addSp delSp modSp mod modTransition setBg modClrScheme modAnim chgLayout">
        <pc:chgData name="Jason Duffy" userId="96d836a7-e137-45ee-93ec-e5d8e4b16da5" providerId="ADAL" clId="{BBB066E6-1294-40C5-8D5E-EB4B61EC57E6}" dt="2023-04-18T20:32:48.966" v="3155"/>
        <pc:sldMkLst>
          <pc:docMk/>
          <pc:sldMk cId="1521500956" sldId="264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521500956" sldId="264"/>
            <ac:spMk id="2" creationId="{30FFDBD6-CB1B-D6C7-CDD7-E06DD43A0A7B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521500956" sldId="264"/>
            <ac:spMk id="3" creationId="{F70C9263-08EF-CF2E-6757-A27CA199D9AF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521500956" sldId="264"/>
            <ac:spMk id="4" creationId="{F412DA8C-4B21-52B1-D124-13072558009E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521500956" sldId="264"/>
            <ac:spMk id="5" creationId="{B19E3BC8-DCFE-6A97-5562-0740B6C1FE86}"/>
          </ac:spMkLst>
        </pc:spChg>
        <pc:spChg chg="add del mod or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6" creationId="{AD02B0C9-428F-57F5-D8AC-78BF9CA2D166}"/>
          </ac:spMkLst>
        </pc:spChg>
        <pc:spChg chg="add del mod">
          <ac:chgData name="Jason Duffy" userId="96d836a7-e137-45ee-93ec-e5d8e4b16da5" providerId="ADAL" clId="{BBB066E6-1294-40C5-8D5E-EB4B61EC57E6}" dt="2023-04-18T13:16:14.354" v="2290" actId="478"/>
          <ac:spMkLst>
            <pc:docMk/>
            <pc:sldMk cId="1521500956" sldId="264"/>
            <ac:spMk id="7" creationId="{458160A4-0B78-458B-EAF0-4D0C28BA1E25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7" creationId="{DB57C4EE-143B-53EF-1710-46525349BCE8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8" creationId="{D543E30D-C39A-530D-B581-A1E3014B3CC7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9" creationId="{049AC4E1-8568-3B54-01A4-AEAE883CC003}"/>
          </ac:spMkLst>
        </pc:spChg>
        <pc:spChg chg="add del mod">
          <ac:chgData name="Jason Duffy" userId="96d836a7-e137-45ee-93ec-e5d8e4b16da5" providerId="ADAL" clId="{BBB066E6-1294-40C5-8D5E-EB4B61EC57E6}" dt="2023-04-14T12:19:06.870" v="1290"/>
          <ac:spMkLst>
            <pc:docMk/>
            <pc:sldMk cId="1521500956" sldId="264"/>
            <ac:spMk id="10" creationId="{8788A961-F811-D350-551A-D64FB039654B}"/>
          </ac:spMkLst>
        </pc:spChg>
        <pc:spChg chg="add del mod ord">
          <ac:chgData name="Jason Duffy" userId="96d836a7-e137-45ee-93ec-e5d8e4b16da5" providerId="ADAL" clId="{BBB066E6-1294-40C5-8D5E-EB4B61EC57E6}" dt="2023-04-14T12:19:09.776" v="1291" actId="700"/>
          <ac:spMkLst>
            <pc:docMk/>
            <pc:sldMk cId="1521500956" sldId="264"/>
            <ac:spMk id="11" creationId="{39B0F6A3-9B19-1FE8-4E21-0D2853F3F1B3}"/>
          </ac:spMkLst>
        </pc:spChg>
        <pc:spChg chg="add del mod ord">
          <ac:chgData name="Jason Duffy" userId="96d836a7-e137-45ee-93ec-e5d8e4b16da5" providerId="ADAL" clId="{BBB066E6-1294-40C5-8D5E-EB4B61EC57E6}" dt="2023-04-14T12:24:05.009" v="1346" actId="931"/>
          <ac:spMkLst>
            <pc:docMk/>
            <pc:sldMk cId="1521500956" sldId="264"/>
            <ac:spMk id="12" creationId="{3FF04915-3DC0-BE9E-0AC5-D19200BC4E43}"/>
          </ac:spMkLst>
        </pc:spChg>
        <pc:spChg chg="add del">
          <ac:chgData name="Jason Duffy" userId="96d836a7-e137-45ee-93ec-e5d8e4b16da5" providerId="ADAL" clId="{BBB066E6-1294-40C5-8D5E-EB4B61EC57E6}" dt="2023-04-18T20:28:18.235" v="3096" actId="26606"/>
          <ac:spMkLst>
            <pc:docMk/>
            <pc:sldMk cId="1521500956" sldId="264"/>
            <ac:spMk id="15" creationId="{AE6CA01B-0DEB-4E9A-9768-B728DA42C1D4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5" creationId="{3346177D-ADC4-4968-B747-5CFCD390B5B9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26" creationId="{4D3DC50D-CA0F-48F9-B17E-20D8669AA4E0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7" creationId="{0844A943-BF79-4FEA-ABB1-3BD54D236606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28" creationId="{D1B80E9C-CF8A-440B-B8F5-54BF121BF458}"/>
          </ac:spMkLst>
        </pc:spChg>
        <pc:spChg chg="add del">
          <ac:chgData name="Jason Duffy" userId="96d836a7-e137-45ee-93ec-e5d8e4b16da5" providerId="ADAL" clId="{BBB066E6-1294-40C5-8D5E-EB4B61EC57E6}" dt="2023-04-14T12:44:58.845" v="1352" actId="26606"/>
          <ac:spMkLst>
            <pc:docMk/>
            <pc:sldMk cId="1521500956" sldId="264"/>
            <ac:spMk id="29" creationId="{6437CC72-F4A8-4DC3-AFAB-D22C482C8100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30" creationId="{9E9F2A28-69A3-4945-B6B6-C2E4A6C55373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31" creationId="{CB147A70-DC29-4DDF-A34C-2B82C6E2295E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32" creationId="{3B438362-1E1E-4C62-A99E-4134CB16366C}"/>
          </ac:spMkLst>
        </pc:spChg>
        <pc:spChg chg="add del">
          <ac:chgData name="Jason Duffy" userId="96d836a7-e137-45ee-93ec-e5d8e4b16da5" providerId="ADAL" clId="{BBB066E6-1294-40C5-8D5E-EB4B61EC57E6}" dt="2023-04-18T20:28:24.114" v="3102" actId="26606"/>
          <ac:spMkLst>
            <pc:docMk/>
            <pc:sldMk cId="1521500956" sldId="264"/>
            <ac:spMk id="33" creationId="{6C077334-5571-4B83-A83E-4CCCFA7B5E8A}"/>
          </ac:spMkLst>
        </pc:spChg>
        <pc:grpChg chg="add del">
          <ac:chgData name="Jason Duffy" userId="96d836a7-e137-45ee-93ec-e5d8e4b16da5" providerId="ADAL" clId="{BBB066E6-1294-40C5-8D5E-EB4B61EC57E6}" dt="2023-04-18T20:28:18.235" v="3096" actId="26606"/>
          <ac:grpSpMkLst>
            <pc:docMk/>
            <pc:sldMk cId="1521500956" sldId="264"/>
            <ac:grpSpMk id="17" creationId="{A57D8C8E-634E-4E83-9657-225A4DFE47ED}"/>
          </ac:grpSpMkLst>
        </pc:grpChg>
        <pc:graphicFrameChg chg="add del mod modGraphic">
          <ac:chgData name="Jason Duffy" userId="96d836a7-e137-45ee-93ec-e5d8e4b16da5" providerId="ADAL" clId="{BBB066E6-1294-40C5-8D5E-EB4B61EC57E6}" dt="2023-04-18T20:29:50.341" v="3131" actId="1032"/>
          <ac:graphicFrameMkLst>
            <pc:docMk/>
            <pc:sldMk cId="1521500956" sldId="264"/>
            <ac:graphicFrameMk id="6" creationId="{B2D3B4CA-7C30-8524-7715-83ED50E69D6C}"/>
          </ac:graphicFrameMkLst>
        </pc:graphicFrameChg>
        <pc:picChg chg="add del mod">
          <ac:chgData name="Jason Duffy" userId="96d836a7-e137-45ee-93ec-e5d8e4b16da5" providerId="ADAL" clId="{BBB066E6-1294-40C5-8D5E-EB4B61EC57E6}" dt="2023-04-18T20:29:48.765" v="3128"/>
          <ac:picMkLst>
            <pc:docMk/>
            <pc:sldMk cId="1521500956" sldId="264"/>
            <ac:picMk id="7" creationId="{884F2581-950A-745F-EABA-597A7039F570}"/>
          </ac:picMkLst>
        </pc:picChg>
        <pc:picChg chg="add mod ord modCrop">
          <ac:chgData name="Jason Duffy" userId="96d836a7-e137-45ee-93ec-e5d8e4b16da5" providerId="ADAL" clId="{BBB066E6-1294-40C5-8D5E-EB4B61EC57E6}" dt="2023-04-18T20:28:34.139" v="3103" actId="1076"/>
          <ac:picMkLst>
            <pc:docMk/>
            <pc:sldMk cId="1521500956" sldId="264"/>
            <ac:picMk id="9" creationId="{513BA7D9-FA60-4960-33D4-FB7616133761}"/>
          </ac:picMkLst>
        </pc:picChg>
        <pc:picChg chg="add mod ord">
          <ac:chgData name="Jason Duffy" userId="96d836a7-e137-45ee-93ec-e5d8e4b16da5" providerId="ADAL" clId="{BBB066E6-1294-40C5-8D5E-EB4B61EC57E6}" dt="2023-04-18T20:28:36.070" v="3105" actId="1076"/>
          <ac:picMkLst>
            <pc:docMk/>
            <pc:sldMk cId="1521500956" sldId="264"/>
            <ac:picMk id="11" creationId="{BCD465E5-493F-6DDE-2884-1B7AEC7147AA}"/>
          </ac:picMkLst>
        </pc:picChg>
        <pc:picChg chg="add mod ord">
          <ac:chgData name="Jason Duffy" userId="96d836a7-e137-45ee-93ec-e5d8e4b16da5" providerId="ADAL" clId="{BBB066E6-1294-40C5-8D5E-EB4B61EC57E6}" dt="2023-04-18T20:28:35.242" v="3104" actId="1076"/>
          <ac:picMkLst>
            <pc:docMk/>
            <pc:sldMk cId="1521500956" sldId="264"/>
            <ac:picMk id="13" creationId="{E78B01BA-F2CB-D5BC-D381-46DEB25E4B45}"/>
          </ac:picMkLst>
        </pc:picChg>
        <pc:picChg chg="add del mod">
          <ac:chgData name="Jason Duffy" userId="96d836a7-e137-45ee-93ec-e5d8e4b16da5" providerId="ADAL" clId="{BBB066E6-1294-40C5-8D5E-EB4B61EC57E6}" dt="2023-04-14T12:23:08.307" v="1328" actId="931"/>
          <ac:picMkLst>
            <pc:docMk/>
            <pc:sldMk cId="1521500956" sldId="264"/>
            <ac:picMk id="14" creationId="{DF77C257-49EA-F268-6B27-40A1C3DFE6C3}"/>
          </ac:picMkLst>
        </pc:picChg>
        <pc:picChg chg="add del mod">
          <ac:chgData name="Jason Duffy" userId="96d836a7-e137-45ee-93ec-e5d8e4b16da5" providerId="ADAL" clId="{BBB066E6-1294-40C5-8D5E-EB4B61EC57E6}" dt="2023-04-14T12:23:48.407" v="1332" actId="931"/>
          <ac:picMkLst>
            <pc:docMk/>
            <pc:sldMk cId="1521500956" sldId="264"/>
            <ac:picMk id="16" creationId="{064CC779-279E-C26F-212C-50B3A6E0BC65}"/>
          </ac:picMkLst>
        </pc:picChg>
        <pc:picChg chg="add del mod">
          <ac:chgData name="Jason Duffy" userId="96d836a7-e137-45ee-93ec-e5d8e4b16da5" providerId="ADAL" clId="{BBB066E6-1294-40C5-8D5E-EB4B61EC57E6}" dt="2023-04-14T12:24:02.953" v="1345" actId="931"/>
          <ac:picMkLst>
            <pc:docMk/>
            <pc:sldMk cId="1521500956" sldId="264"/>
            <ac:picMk id="18" creationId="{C0B4F843-3D23-220C-F4BB-47F2217FF285}"/>
          </ac:picMkLst>
        </pc:picChg>
        <pc:picChg chg="add del mod">
          <ac:chgData name="Jason Duffy" userId="96d836a7-e137-45ee-93ec-e5d8e4b16da5" providerId="ADAL" clId="{BBB066E6-1294-40C5-8D5E-EB4B61EC57E6}" dt="2023-04-18T13:16:12.158" v="2289" actId="478"/>
          <ac:picMkLst>
            <pc:docMk/>
            <pc:sldMk cId="1521500956" sldId="264"/>
            <ac:picMk id="20" creationId="{154B4715-52F2-9FF5-A1B8-6BF05F98F3E4}"/>
          </ac:picMkLst>
        </pc:picChg>
      </pc:sldChg>
      <pc:sldChg chg="addSp delSp modSp mod ord modTransition setBg">
        <pc:chgData name="Jason Duffy" userId="96d836a7-e137-45ee-93ec-e5d8e4b16da5" providerId="ADAL" clId="{BBB066E6-1294-40C5-8D5E-EB4B61EC57E6}" dt="2023-04-19T17:27:32.586" v="3511"/>
        <pc:sldMkLst>
          <pc:docMk/>
          <pc:sldMk cId="56042471" sldId="265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56042471" sldId="265"/>
            <ac:spMk id="2" creationId="{A57CD3A4-3E2F-A25E-979F-82E4CC2DD02E}"/>
          </ac:spMkLst>
        </pc:spChg>
        <pc:spChg chg="mod">
          <ac:chgData name="Jason Duffy" userId="96d836a7-e137-45ee-93ec-e5d8e4b16da5" providerId="ADAL" clId="{BBB066E6-1294-40C5-8D5E-EB4B61EC57E6}" dt="2023-04-18T20:32:32.003" v="3139" actId="26606"/>
          <ac:spMkLst>
            <pc:docMk/>
            <pc:sldMk cId="56042471" sldId="265"/>
            <ac:spMk id="3" creationId="{EC465058-D78D-9E64-83BD-8BE49B098D9F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56042471" sldId="265"/>
            <ac:spMk id="4" creationId="{38365457-08D5-CFF1-B950-14B01CFB2495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56042471" sldId="265"/>
            <ac:spMk id="5" creationId="{F1F334F8-F989-6A1A-DF31-00ED0FE3623E}"/>
          </ac:spMkLst>
        </pc:spChg>
        <pc:spChg chg="add del">
          <ac:chgData name="Jason Duffy" userId="96d836a7-e137-45ee-93ec-e5d8e4b16da5" providerId="ADAL" clId="{BBB066E6-1294-40C5-8D5E-EB4B61EC57E6}" dt="2023-04-18T20:32:11.160" v="3133" actId="26606"/>
          <ac:spMkLst>
            <pc:docMk/>
            <pc:sldMk cId="56042471" sldId="265"/>
            <ac:spMk id="12" creationId="{04812C46-200A-4DEB-A05E-3ED6C68C2387}"/>
          </ac:spMkLst>
        </pc:spChg>
        <pc:spChg chg="add del">
          <ac:chgData name="Jason Duffy" userId="96d836a7-e137-45ee-93ec-e5d8e4b16da5" providerId="ADAL" clId="{BBB066E6-1294-40C5-8D5E-EB4B61EC57E6}" dt="2023-04-18T20:32:11.160" v="3133" actId="26606"/>
          <ac:spMkLst>
            <pc:docMk/>
            <pc:sldMk cId="56042471" sldId="265"/>
            <ac:spMk id="13" creationId="{D1EA859B-E555-4109-94F3-6700E046E008}"/>
          </ac:spMkLst>
        </pc:spChg>
        <pc:spChg chg="add del">
          <ac:chgData name="Jason Duffy" userId="96d836a7-e137-45ee-93ec-e5d8e4b16da5" providerId="ADAL" clId="{BBB066E6-1294-40C5-8D5E-EB4B61EC57E6}" dt="2023-04-18T20:32:16.885" v="3135" actId="26606"/>
          <ac:spMkLst>
            <pc:docMk/>
            <pc:sldMk cId="56042471" sldId="265"/>
            <ac:spMk id="14" creationId="{D1942232-83D0-49E2-AF9B-1F97E3C1EF8E}"/>
          </ac:spMkLst>
        </pc:spChg>
        <pc:spChg chg="add del">
          <ac:chgData name="Jason Duffy" userId="96d836a7-e137-45ee-93ec-e5d8e4b16da5" providerId="ADAL" clId="{BBB066E6-1294-40C5-8D5E-EB4B61EC57E6}" dt="2023-04-18T20:32:32.003" v="3139" actId="26606"/>
          <ac:spMkLst>
            <pc:docMk/>
            <pc:sldMk cId="56042471" sldId="265"/>
            <ac:spMk id="18" creationId="{327D73B4-9F5C-4A64-A179-51B9500CB8B5}"/>
          </ac:spMkLst>
        </pc:spChg>
        <pc:spChg chg="add del">
          <ac:chgData name="Jason Duffy" userId="96d836a7-e137-45ee-93ec-e5d8e4b16da5" providerId="ADAL" clId="{BBB066E6-1294-40C5-8D5E-EB4B61EC57E6}" dt="2023-04-18T20:32:32.003" v="3139" actId="26606"/>
          <ac:spMkLst>
            <pc:docMk/>
            <pc:sldMk cId="56042471" sldId="265"/>
            <ac:spMk id="19" creationId="{E3020543-B24B-4EC4-8FFC-8DD88EEA91A8}"/>
          </ac:spMkLst>
        </pc:spChg>
        <pc:spChg chg="add del">
          <ac:chgData name="Jason Duffy" userId="96d836a7-e137-45ee-93ec-e5d8e4b16da5" providerId="ADAL" clId="{BBB066E6-1294-40C5-8D5E-EB4B61EC57E6}" dt="2023-04-18T20:32:16.885" v="3135" actId="26606"/>
          <ac:spMkLst>
            <pc:docMk/>
            <pc:sldMk cId="56042471" sldId="265"/>
            <ac:spMk id="20" creationId="{E9E70D72-6E23-4015-A4A6-85C120C19167}"/>
          </ac:spMkLst>
        </pc:spChg>
        <pc:spChg chg="add del">
          <ac:chgData name="Jason Duffy" userId="96d836a7-e137-45ee-93ec-e5d8e4b16da5" providerId="ADAL" clId="{BBB066E6-1294-40C5-8D5E-EB4B61EC57E6}" dt="2023-04-18T20:32:32.003" v="3139" actId="26606"/>
          <ac:spMkLst>
            <pc:docMk/>
            <pc:sldMk cId="56042471" sldId="265"/>
            <ac:spMk id="22" creationId="{C1F06963-6374-4B48-844F-071A9BAAAE02}"/>
          </ac:spMkLst>
        </pc:spChg>
        <pc:spChg chg="add del">
          <ac:chgData name="Jason Duffy" userId="96d836a7-e137-45ee-93ec-e5d8e4b16da5" providerId="ADAL" clId="{BBB066E6-1294-40C5-8D5E-EB4B61EC57E6}" dt="2023-04-18T20:32:19.942" v="3137" actId="26606"/>
          <ac:spMkLst>
            <pc:docMk/>
            <pc:sldMk cId="56042471" sldId="265"/>
            <ac:spMk id="26" creationId="{A440A548-C0D4-4418-940E-EDC2F1D9A599}"/>
          </ac:spMkLst>
        </pc:spChg>
        <pc:spChg chg="add del">
          <ac:chgData name="Jason Duffy" userId="96d836a7-e137-45ee-93ec-e5d8e4b16da5" providerId="ADAL" clId="{BBB066E6-1294-40C5-8D5E-EB4B61EC57E6}" dt="2023-04-18T20:32:19.942" v="3137" actId="26606"/>
          <ac:spMkLst>
            <pc:docMk/>
            <pc:sldMk cId="56042471" sldId="265"/>
            <ac:spMk id="27" creationId="{E708B267-8CD2-4684-A57B-9F1070769203}"/>
          </ac:spMkLst>
        </pc:spChg>
        <pc:grpChg chg="add del">
          <ac:chgData name="Jason Duffy" userId="96d836a7-e137-45ee-93ec-e5d8e4b16da5" providerId="ADAL" clId="{BBB066E6-1294-40C5-8D5E-EB4B61EC57E6}" dt="2023-04-18T20:32:16.885" v="3135" actId="26606"/>
          <ac:grpSpMkLst>
            <pc:docMk/>
            <pc:sldMk cId="56042471" sldId="265"/>
            <ac:grpSpMk id="15" creationId="{C28A977F-B603-4D81-B0FC-C8DE048A7931}"/>
          </ac:grpSpMkLst>
        </pc:grpChg>
        <pc:grpChg chg="add del">
          <ac:chgData name="Jason Duffy" userId="96d836a7-e137-45ee-93ec-e5d8e4b16da5" providerId="ADAL" clId="{BBB066E6-1294-40C5-8D5E-EB4B61EC57E6}" dt="2023-04-18T20:32:16.885" v="3135" actId="26606"/>
          <ac:grpSpMkLst>
            <pc:docMk/>
            <pc:sldMk cId="56042471" sldId="265"/>
            <ac:grpSpMk id="21" creationId="{C78D9229-E61D-4FEE-8321-2F8B64A8CADF}"/>
          </ac:grpSpMkLst>
        </pc:grpChg>
        <pc:grpChg chg="add del">
          <ac:chgData name="Jason Duffy" userId="96d836a7-e137-45ee-93ec-e5d8e4b16da5" providerId="ADAL" clId="{BBB066E6-1294-40C5-8D5E-EB4B61EC57E6}" dt="2023-04-18T20:32:32.003" v="3139" actId="26606"/>
          <ac:grpSpMkLst>
            <pc:docMk/>
            <pc:sldMk cId="56042471" sldId="265"/>
            <ac:grpSpMk id="23" creationId="{5614C7C0-FA1D-4105-8345-1DF76F9870A8}"/>
          </ac:grpSpMkLst>
        </pc:grpChg>
        <pc:grpChg chg="add del">
          <ac:chgData name="Jason Duffy" userId="96d836a7-e137-45ee-93ec-e5d8e4b16da5" providerId="ADAL" clId="{BBB066E6-1294-40C5-8D5E-EB4B61EC57E6}" dt="2023-04-18T20:32:19.942" v="3137" actId="26606"/>
          <ac:grpSpMkLst>
            <pc:docMk/>
            <pc:sldMk cId="56042471" sldId="265"/>
            <ac:grpSpMk id="28" creationId="{41E5AB36-9328-47E9-95AD-E38AC1C0E18D}"/>
          </ac:grpSpMkLst>
        </pc:grpChg>
        <pc:picChg chg="mod ord">
          <ac:chgData name="Jason Duffy" userId="96d836a7-e137-45ee-93ec-e5d8e4b16da5" providerId="ADAL" clId="{BBB066E6-1294-40C5-8D5E-EB4B61EC57E6}" dt="2023-04-18T20:32:32.003" v="3139" actId="26606"/>
          <ac:picMkLst>
            <pc:docMk/>
            <pc:sldMk cId="56042471" sldId="265"/>
            <ac:picMk id="6" creationId="{3667BFA6-A528-3967-DD96-6C2DAB6CA864}"/>
          </ac:picMkLst>
        </pc:picChg>
        <pc:cxnChg chg="add del">
          <ac:chgData name="Jason Duffy" userId="96d836a7-e137-45ee-93ec-e5d8e4b16da5" providerId="ADAL" clId="{BBB066E6-1294-40C5-8D5E-EB4B61EC57E6}" dt="2023-04-18T20:32:32.003" v="3139" actId="26606"/>
          <ac:cxnSpMkLst>
            <pc:docMk/>
            <pc:sldMk cId="56042471" sldId="265"/>
            <ac:cxnSpMk id="24" creationId="{C49DA8F6-BCC1-4447-B54C-57856834B94B}"/>
          </ac:cxnSpMkLst>
        </pc:cxnChg>
      </pc:sldChg>
      <pc:sldChg chg="del">
        <pc:chgData name="Jason Duffy" userId="96d836a7-e137-45ee-93ec-e5d8e4b16da5" providerId="ADAL" clId="{BBB066E6-1294-40C5-8D5E-EB4B61EC57E6}" dt="2023-04-13T16:43:14.142" v="432" actId="2696"/>
        <pc:sldMkLst>
          <pc:docMk/>
          <pc:sldMk cId="308214574" sldId="266"/>
        </pc:sldMkLst>
      </pc:sldChg>
      <pc:sldChg chg="addSp delSp modSp mod modTransition setBg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639959997" sldId="267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639959997" sldId="267"/>
            <ac:spMk id="2" creationId="{A425A602-09BC-912B-A01F-9F9A40EBBBC1}"/>
          </ac:spMkLst>
        </pc:spChg>
        <pc:spChg chg="del mod ord">
          <ac:chgData name="Jason Duffy" userId="96d836a7-e137-45ee-93ec-e5d8e4b16da5" providerId="ADAL" clId="{BBB066E6-1294-40C5-8D5E-EB4B61EC57E6}" dt="2023-04-14T16:17:04.247" v="1719" actId="700"/>
          <ac:spMkLst>
            <pc:docMk/>
            <pc:sldMk cId="639959997" sldId="267"/>
            <ac:spMk id="3" creationId="{453B74AD-D409-A35B-AD8C-15FA33101C76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639959997" sldId="267"/>
            <ac:spMk id="4" creationId="{C2D7877D-7985-FA88-DACE-9E91851C1706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639959997" sldId="267"/>
            <ac:spMk id="5" creationId="{663093C3-BA88-2626-7160-FFF3948980EC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639959997" sldId="267"/>
            <ac:spMk id="6" creationId="{34C21B5D-83F9-886D-F8B0-F38817C0DD65}"/>
          </ac:spMkLst>
        </pc:spChg>
        <pc:spChg chg="add del">
          <ac:chgData name="Jason Duffy" userId="96d836a7-e137-45ee-93ec-e5d8e4b16da5" providerId="ADAL" clId="{BBB066E6-1294-40C5-8D5E-EB4B61EC57E6}" dt="2023-04-14T16:17:11.612" v="1722" actId="26606"/>
          <ac:spMkLst>
            <pc:docMk/>
            <pc:sldMk cId="639959997" sldId="267"/>
            <ac:spMk id="12" creationId="{C1DD1A8A-57D5-4A81-AD04-532B043C5611}"/>
          </ac:spMkLst>
        </pc:spChg>
        <pc:spChg chg="add del">
          <ac:chgData name="Jason Duffy" userId="96d836a7-e137-45ee-93ec-e5d8e4b16da5" providerId="ADAL" clId="{BBB066E6-1294-40C5-8D5E-EB4B61EC57E6}" dt="2023-04-14T16:17:11.612" v="1722" actId="26606"/>
          <ac:spMkLst>
            <pc:docMk/>
            <pc:sldMk cId="639959997" sldId="267"/>
            <ac:spMk id="14" creationId="{007891EC-4501-44ED-A8C8-B11B6DB767AB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6" creationId="{D2548F45-5164-4ABB-8212-7F293FDED8D4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7" creationId="{9203DE33-2CD4-4CA8-9AF3-37C3B65133B0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8" creationId="{5E81CCFB-7BEF-4186-86FB-D09450B4D02D}"/>
          </ac:spMkLst>
        </pc:spChg>
        <pc:spChg chg="add del">
          <ac:chgData name="Jason Duffy" userId="96d836a7-e137-45ee-93ec-e5d8e4b16da5" providerId="ADAL" clId="{BBB066E6-1294-40C5-8D5E-EB4B61EC57E6}" dt="2023-04-14T16:17:23.027" v="1724" actId="26606"/>
          <ac:spMkLst>
            <pc:docMk/>
            <pc:sldMk cId="639959997" sldId="267"/>
            <ac:spMk id="19" creationId="{0AF57B88-1D4C-41FA-A761-EC1DD10C35CB}"/>
          </ac:spMkLst>
        </pc:spChg>
        <pc:picChg chg="add del">
          <ac:chgData name="Jason Duffy" userId="96d836a7-e137-45ee-93ec-e5d8e4b16da5" providerId="ADAL" clId="{BBB066E6-1294-40C5-8D5E-EB4B61EC57E6}" dt="2023-04-14T16:17:11.612" v="1722" actId="26606"/>
          <ac:picMkLst>
            <pc:docMk/>
            <pc:sldMk cId="639959997" sldId="267"/>
            <ac:picMk id="8" creationId="{EBA2735B-4E34-2638-2F0A-0C81BEFEF5DD}"/>
          </ac:picMkLst>
        </pc:picChg>
        <pc:picChg chg="add del">
          <ac:chgData name="Jason Duffy" userId="96d836a7-e137-45ee-93ec-e5d8e4b16da5" providerId="ADAL" clId="{BBB066E6-1294-40C5-8D5E-EB4B61EC57E6}" dt="2023-04-14T16:17:23.027" v="1724" actId="26606"/>
          <ac:picMkLst>
            <pc:docMk/>
            <pc:sldMk cId="639959997" sldId="267"/>
            <ac:picMk id="20" creationId="{757F38DA-EC28-F091-260C-1993A71B3C4B}"/>
          </ac:picMkLst>
        </pc:picChg>
      </pc:sldChg>
      <pc:sldChg chg="addSp delSp modSp mod ord modClrScheme modAnim chgLayout">
        <pc:chgData name="Jason Duffy" userId="96d836a7-e137-45ee-93ec-e5d8e4b16da5" providerId="ADAL" clId="{BBB066E6-1294-40C5-8D5E-EB4B61EC57E6}" dt="2023-04-19T17:27:51.603" v="3517"/>
        <pc:sldMkLst>
          <pc:docMk/>
          <pc:sldMk cId="183151242" sldId="268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83151242" sldId="268"/>
            <ac:spMk id="2" creationId="{A7CB7A03-B22B-1F94-48F2-6A887B405234}"/>
          </ac:spMkLst>
        </pc:spChg>
        <pc:spChg chg="mod ord">
          <ac:chgData name="Jason Duffy" userId="96d836a7-e137-45ee-93ec-e5d8e4b16da5" providerId="ADAL" clId="{BBB066E6-1294-40C5-8D5E-EB4B61EC57E6}" dt="2023-04-18T20:34:43.020" v="3192" actId="20577"/>
          <ac:spMkLst>
            <pc:docMk/>
            <pc:sldMk cId="183151242" sldId="268"/>
            <ac:spMk id="3" creationId="{C8B4066B-900B-478E-5F1B-57822F99FD75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83151242" sldId="268"/>
            <ac:spMk id="4" creationId="{9B51404D-438A-2DAB-6793-7A203ADCE9B8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83151242" sldId="268"/>
            <ac:spMk id="5" creationId="{2460CA0D-B41C-AFDE-4BE5-32CBDFA5A35D}"/>
          </ac:spMkLst>
        </pc:spChg>
        <pc:spChg chg="add del mod ord">
          <ac:chgData name="Jason Duffy" userId="96d836a7-e137-45ee-93ec-e5d8e4b16da5" providerId="ADAL" clId="{BBB066E6-1294-40C5-8D5E-EB4B61EC57E6}" dt="2023-04-14T16:16:10.582" v="1716" actId="700"/>
          <ac:spMkLst>
            <pc:docMk/>
            <pc:sldMk cId="183151242" sldId="268"/>
            <ac:spMk id="7" creationId="{E4C909A7-EB27-03A3-F736-684DF169C486}"/>
          </ac:spMkLst>
        </pc:spChg>
        <pc:picChg chg="mod">
          <ac:chgData name="Jason Duffy" userId="96d836a7-e137-45ee-93ec-e5d8e4b16da5" providerId="ADAL" clId="{BBB066E6-1294-40C5-8D5E-EB4B61EC57E6}" dt="2023-04-14T16:16:10.168" v="1715" actId="1076"/>
          <ac:picMkLst>
            <pc:docMk/>
            <pc:sldMk cId="183151242" sldId="268"/>
            <ac:picMk id="6" creationId="{E913D3F4-E179-88B2-0107-5D362130D70E}"/>
          </ac:picMkLst>
        </pc:picChg>
        <pc:picChg chg="mod">
          <ac:chgData name="Jason Duffy" userId="96d836a7-e137-45ee-93ec-e5d8e4b16da5" providerId="ADAL" clId="{BBB066E6-1294-40C5-8D5E-EB4B61EC57E6}" dt="2023-04-14T16:20:31.342" v="1753" actId="14100"/>
          <ac:picMkLst>
            <pc:docMk/>
            <pc:sldMk cId="183151242" sldId="268"/>
            <ac:picMk id="8" creationId="{B662DF37-5F70-CF78-5A59-0D32D3473057}"/>
          </ac:picMkLst>
        </pc:picChg>
      </pc:sldChg>
      <pc:sldChg chg="addSp delSp modSp new mod modTransition setBg modAnim setClrOvrMap">
        <pc:chgData name="Jason Duffy" userId="96d836a7-e137-45ee-93ec-e5d8e4b16da5" providerId="ADAL" clId="{BBB066E6-1294-40C5-8D5E-EB4B61EC57E6}" dt="2023-04-18T22:26:39.917" v="3221" actId="1032"/>
        <pc:sldMkLst>
          <pc:docMk/>
          <pc:sldMk cId="3142528440" sldId="269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42528440" sldId="269"/>
            <ac:spMk id="2" creationId="{8F7A236C-13CC-F06A-95C3-F5176F0EDAAD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42528440" sldId="269"/>
            <ac:spMk id="3" creationId="{B3C3075C-D474-E89C-71A2-F413E76CEEED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42528440" sldId="269"/>
            <ac:spMk id="4" creationId="{360656BA-9AF4-75F4-309A-564820618FBB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42528440" sldId="269"/>
            <ac:spMk id="5" creationId="{F17CE702-6530-B716-64F4-DFCBB4A0DFC8}"/>
          </ac:spMkLst>
        </pc:spChg>
        <pc:spChg chg="add del">
          <ac:chgData name="Jason Duffy" userId="96d836a7-e137-45ee-93ec-e5d8e4b16da5" providerId="ADAL" clId="{BBB066E6-1294-40C5-8D5E-EB4B61EC57E6}" dt="2023-04-18T12:20:45.050" v="1818" actId="26606"/>
          <ac:spMkLst>
            <pc:docMk/>
            <pc:sldMk cId="3142528440" sldId="269"/>
            <ac:spMk id="8" creationId="{2C61293E-6EBE-43EF-A52C-9BEBFD7679D4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1" creationId="{9AA72BD9-2C5A-4EDC-931F-5AA08EACA0F3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3" creationId="{DD3981AC-7B61-4947-BCF3-F7AA7FA385B9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5" creationId="{55D4142C-5077-457F-A6AD-3FECFDB39685}"/>
          </ac:spMkLst>
        </pc:spChg>
        <pc:spChg chg="add del">
          <ac:chgData name="Jason Duffy" userId="96d836a7-e137-45ee-93ec-e5d8e4b16da5" providerId="ADAL" clId="{BBB066E6-1294-40C5-8D5E-EB4B61EC57E6}" dt="2023-04-14T16:17:56.220" v="1726" actId="26606"/>
          <ac:spMkLst>
            <pc:docMk/>
            <pc:sldMk cId="3142528440" sldId="269"/>
            <ac:spMk id="17" creationId="{7A5F0580-5EE9-419F-96EE-B6529EF6E7D0}"/>
          </ac:spMkLst>
        </pc:spChg>
        <pc:spChg chg="add del">
          <ac:chgData name="Jason Duffy" userId="96d836a7-e137-45ee-93ec-e5d8e4b16da5" providerId="ADAL" clId="{BBB066E6-1294-40C5-8D5E-EB4B61EC57E6}" dt="2023-04-18T12:20:45.050" v="1818" actId="26606"/>
          <ac:spMkLst>
            <pc:docMk/>
            <pc:sldMk cId="3142528440" sldId="269"/>
            <ac:spMk id="19" creationId="{21540236-BFD5-4A9D-8840-4703E7F76825}"/>
          </ac:spMkLst>
        </pc:spChg>
        <pc:spChg chg="add del">
          <ac:chgData name="Jason Duffy" userId="96d836a7-e137-45ee-93ec-e5d8e4b16da5" providerId="ADAL" clId="{BBB066E6-1294-40C5-8D5E-EB4B61EC57E6}" dt="2023-04-18T12:40:10.435" v="2036" actId="26606"/>
          <ac:spMkLst>
            <pc:docMk/>
            <pc:sldMk cId="3142528440" sldId="269"/>
            <ac:spMk id="20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8T12:40:10.435" v="2036" actId="26606"/>
          <ac:spMkLst>
            <pc:docMk/>
            <pc:sldMk cId="3142528440" sldId="269"/>
            <ac:spMk id="21" creationId="{D4974D33-8DC5-464E-8C6D-BE58F0669C17}"/>
          </ac:spMkLst>
        </pc:spChg>
        <pc:spChg chg="add del">
          <ac:chgData name="Jason Duffy" userId="96d836a7-e137-45ee-93ec-e5d8e4b16da5" providerId="ADAL" clId="{BBB066E6-1294-40C5-8D5E-EB4B61EC57E6}" dt="2023-04-18T12:40:14.468" v="2038" actId="26606"/>
          <ac:spMkLst>
            <pc:docMk/>
            <pc:sldMk cId="3142528440" sldId="269"/>
            <ac:spMk id="25" creationId="{2C61293E-6EBE-43EF-A52C-9BEBFD7679D4}"/>
          </ac:spMkLst>
        </pc:spChg>
        <pc:spChg chg="add del">
          <ac:chgData name="Jason Duffy" userId="96d836a7-e137-45ee-93ec-e5d8e4b16da5" providerId="ADAL" clId="{BBB066E6-1294-40C5-8D5E-EB4B61EC57E6}" dt="2023-04-18T12:40:14.468" v="2038" actId="26606"/>
          <ac:spMkLst>
            <pc:docMk/>
            <pc:sldMk cId="3142528440" sldId="269"/>
            <ac:spMk id="29" creationId="{21540236-BFD5-4A9D-8840-4703E7F76825}"/>
          </ac:spMkLst>
        </pc:spChg>
        <pc:spChg chg="add del">
          <ac:chgData name="Jason Duffy" userId="96d836a7-e137-45ee-93ec-e5d8e4b16da5" providerId="ADAL" clId="{BBB066E6-1294-40C5-8D5E-EB4B61EC57E6}" dt="2023-04-18T12:40:24.365" v="2040" actId="26606"/>
          <ac:spMkLst>
            <pc:docMk/>
            <pc:sldMk cId="3142528440" sldId="269"/>
            <ac:spMk id="31" creationId="{2C61293E-6EBE-43EF-A52C-9BEBFD7679D4}"/>
          </ac:spMkLst>
        </pc:spChg>
        <pc:spChg chg="add del">
          <ac:chgData name="Jason Duffy" userId="96d836a7-e137-45ee-93ec-e5d8e4b16da5" providerId="ADAL" clId="{BBB066E6-1294-40C5-8D5E-EB4B61EC57E6}" dt="2023-04-18T12:40:24.365" v="2040" actId="26606"/>
          <ac:spMkLst>
            <pc:docMk/>
            <pc:sldMk cId="3142528440" sldId="269"/>
            <ac:spMk id="33" creationId="{21540236-BFD5-4A9D-8840-4703E7F76825}"/>
          </ac:spMkLst>
        </pc:spChg>
        <pc:spChg chg="add del">
          <ac:chgData name="Jason Duffy" userId="96d836a7-e137-45ee-93ec-e5d8e4b16da5" providerId="ADAL" clId="{BBB066E6-1294-40C5-8D5E-EB4B61EC57E6}" dt="2023-04-18T12:40:42.786" v="2042" actId="26606"/>
          <ac:spMkLst>
            <pc:docMk/>
            <pc:sldMk cId="3142528440" sldId="269"/>
            <ac:spMk id="34" creationId="{04812C46-200A-4DEB-A05E-3ED6C68C2387}"/>
          </ac:spMkLst>
        </pc:spChg>
        <pc:spChg chg="add del">
          <ac:chgData name="Jason Duffy" userId="96d836a7-e137-45ee-93ec-e5d8e4b16da5" providerId="ADAL" clId="{BBB066E6-1294-40C5-8D5E-EB4B61EC57E6}" dt="2023-04-18T12:40:42.786" v="2042" actId="26606"/>
          <ac:spMkLst>
            <pc:docMk/>
            <pc:sldMk cId="3142528440" sldId="269"/>
            <ac:spMk id="36" creationId="{D1EA859B-E555-4109-94F3-6700E046E008}"/>
          </ac:spMkLst>
        </pc:spChg>
        <pc:spChg chg="add del">
          <ac:chgData name="Jason Duffy" userId="96d836a7-e137-45ee-93ec-e5d8e4b16da5" providerId="ADAL" clId="{BBB066E6-1294-40C5-8D5E-EB4B61EC57E6}" dt="2023-04-18T12:42:25.745" v="2044" actId="26606"/>
          <ac:spMkLst>
            <pc:docMk/>
            <pc:sldMk cId="3142528440" sldId="269"/>
            <ac:spMk id="37" creationId="{04812C46-200A-4DEB-A05E-3ED6C68C2387}"/>
          </ac:spMkLst>
        </pc:spChg>
        <pc:spChg chg="add del">
          <ac:chgData name="Jason Duffy" userId="96d836a7-e137-45ee-93ec-e5d8e4b16da5" providerId="ADAL" clId="{BBB066E6-1294-40C5-8D5E-EB4B61EC57E6}" dt="2023-04-18T12:42:25.745" v="2044" actId="26606"/>
          <ac:spMkLst>
            <pc:docMk/>
            <pc:sldMk cId="3142528440" sldId="269"/>
            <ac:spMk id="39" creationId="{D1EA859B-E555-4109-94F3-6700E046E008}"/>
          </ac:spMkLst>
        </pc:spChg>
        <pc:spChg chg="add del">
          <ac:chgData name="Jason Duffy" userId="96d836a7-e137-45ee-93ec-e5d8e4b16da5" providerId="ADAL" clId="{BBB066E6-1294-40C5-8D5E-EB4B61EC57E6}" dt="2023-04-18T12:42:56.626" v="2046" actId="26606"/>
          <ac:spMkLst>
            <pc:docMk/>
            <pc:sldMk cId="3142528440" sldId="269"/>
            <ac:spMk id="40" creationId="{1C799903-48D5-4A31-A1A2-541072D9771E}"/>
          </ac:spMkLst>
        </pc:spChg>
        <pc:spChg chg="add del">
          <ac:chgData name="Jason Duffy" userId="96d836a7-e137-45ee-93ec-e5d8e4b16da5" providerId="ADAL" clId="{BBB066E6-1294-40C5-8D5E-EB4B61EC57E6}" dt="2023-04-18T12:42:56.626" v="2046" actId="26606"/>
          <ac:spMkLst>
            <pc:docMk/>
            <pc:sldMk cId="3142528440" sldId="269"/>
            <ac:spMk id="41" creationId="{8EFFF109-FC58-4FD3-BE05-9775A1310F55}"/>
          </ac:spMkLst>
        </pc:spChg>
        <pc:spChg chg="add del">
          <ac:chgData name="Jason Duffy" userId="96d836a7-e137-45ee-93ec-e5d8e4b16da5" providerId="ADAL" clId="{BBB066E6-1294-40C5-8D5E-EB4B61EC57E6}" dt="2023-04-18T12:42:56.626" v="2046" actId="26606"/>
          <ac:spMkLst>
            <pc:docMk/>
            <pc:sldMk cId="3142528440" sldId="269"/>
            <ac:spMk id="42" creationId="{E1B96AD6-92A9-4273-A62B-96A1C3E0BA95}"/>
          </ac:spMkLst>
        </pc:spChg>
        <pc:spChg chg="add del">
          <ac:chgData name="Jason Duffy" userId="96d836a7-e137-45ee-93ec-e5d8e4b16da5" providerId="ADAL" clId="{BBB066E6-1294-40C5-8D5E-EB4B61EC57E6}" dt="2023-04-18T12:42:56.626" v="2046" actId="26606"/>
          <ac:spMkLst>
            <pc:docMk/>
            <pc:sldMk cId="3142528440" sldId="269"/>
            <ac:spMk id="43" creationId="{463EEC44-1BA3-44ED-81FC-A644B04B2A44}"/>
          </ac:spMkLst>
        </pc:spChg>
        <pc:spChg chg="add del">
          <ac:chgData name="Jason Duffy" userId="96d836a7-e137-45ee-93ec-e5d8e4b16da5" providerId="ADAL" clId="{BBB066E6-1294-40C5-8D5E-EB4B61EC57E6}" dt="2023-04-18T12:43:26.498" v="2049" actId="26606"/>
          <ac:spMkLst>
            <pc:docMk/>
            <pc:sldMk cId="3142528440" sldId="269"/>
            <ac:spMk id="44" creationId="{F944E337-3E5D-4A1F-A5A1-2057F25B8A7B}"/>
          </ac:spMkLst>
        </pc:spChg>
        <pc:spChg chg="add del">
          <ac:chgData name="Jason Duffy" userId="96d836a7-e137-45ee-93ec-e5d8e4b16da5" providerId="ADAL" clId="{BBB066E6-1294-40C5-8D5E-EB4B61EC57E6}" dt="2023-04-18T12:43:26.498" v="2049" actId="26606"/>
          <ac:spMkLst>
            <pc:docMk/>
            <pc:sldMk cId="3142528440" sldId="269"/>
            <ac:spMk id="45" creationId="{4DA50D69-7CF7-4844-B844-A2B821C77F24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47" creationId="{5A0118C5-4F8D-4CF4-BADD-53FEACC6C42A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48" creationId="{4E0A5C5C-2A95-428E-9F6A-0D29EBD57C9F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49" creationId="{1056F38F-7C4E-461D-8709-7D0024AE1F79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50" creationId="{C7278469-3C3C-49CE-AEEE-E176A4900B78}"/>
          </ac:spMkLst>
        </pc:spChg>
        <pc:spChg chg="add del">
          <ac:chgData name="Jason Duffy" userId="96d836a7-e137-45ee-93ec-e5d8e4b16da5" providerId="ADAL" clId="{BBB066E6-1294-40C5-8D5E-EB4B61EC57E6}" dt="2023-04-18T12:44:39.338" v="2055" actId="26606"/>
          <ac:spMkLst>
            <pc:docMk/>
            <pc:sldMk cId="3142528440" sldId="269"/>
            <ac:spMk id="52" creationId="{0B9EE3F3-89B7-43C3-8651-C4C96830993D}"/>
          </ac:spMkLst>
        </pc:spChg>
        <pc:spChg chg="add del">
          <ac:chgData name="Jason Duffy" userId="96d836a7-e137-45ee-93ec-e5d8e4b16da5" providerId="ADAL" clId="{BBB066E6-1294-40C5-8D5E-EB4B61EC57E6}" dt="2023-04-18T12:44:39.338" v="2055" actId="26606"/>
          <ac:spMkLst>
            <pc:docMk/>
            <pc:sldMk cId="3142528440" sldId="269"/>
            <ac:spMk id="53" creationId="{33AE4636-AEEC-45D6-84D4-7AC2DA48ECF8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54" creationId="{4C6598AB-1C17-4D54-951C-A082D94ACB7A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55" creationId="{C83B66D7-137D-4AC1-B172-53D60F08BEB5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56" creationId="{F6B92503-6984-4D15-8B98-8718709B785D}"/>
          </ac:spMkLst>
        </pc:spChg>
        <pc:spChg chg="add del">
          <ac:chgData name="Jason Duffy" userId="96d836a7-e137-45ee-93ec-e5d8e4b16da5" providerId="ADAL" clId="{BBB066E6-1294-40C5-8D5E-EB4B61EC57E6}" dt="2023-04-18T12:43:55.259" v="2053" actId="26606"/>
          <ac:spMkLst>
            <pc:docMk/>
            <pc:sldMk cId="3142528440" sldId="269"/>
            <ac:spMk id="57" creationId="{08DDF938-524E-4C18-A47D-C00627832366}"/>
          </ac:spMkLst>
        </pc:spChg>
        <pc:spChg chg="add del">
          <ac:chgData name="Jason Duffy" userId="96d836a7-e137-45ee-93ec-e5d8e4b16da5" providerId="ADAL" clId="{BBB066E6-1294-40C5-8D5E-EB4B61EC57E6}" dt="2023-04-18T12:44:39.338" v="2055" actId="26606"/>
          <ac:spMkLst>
            <pc:docMk/>
            <pc:sldMk cId="3142528440" sldId="269"/>
            <ac:spMk id="59" creationId="{8D9CE0F4-2EB2-4F1F-8AAC-DB3571D9FE10}"/>
          </ac:spMkLst>
        </pc:spChg>
        <pc:spChg chg="add del">
          <ac:chgData name="Jason Duffy" userId="96d836a7-e137-45ee-93ec-e5d8e4b16da5" providerId="ADAL" clId="{BBB066E6-1294-40C5-8D5E-EB4B61EC57E6}" dt="2023-04-18T12:45:08.282" v="2057" actId="26606"/>
          <ac:spMkLst>
            <pc:docMk/>
            <pc:sldMk cId="3142528440" sldId="269"/>
            <ac:spMk id="61" creationId="{EDDBB197-D710-4A4F-A9CA-FD2177498BE8}"/>
          </ac:spMkLst>
        </pc:spChg>
        <pc:spChg chg="add del">
          <ac:chgData name="Jason Duffy" userId="96d836a7-e137-45ee-93ec-e5d8e4b16da5" providerId="ADAL" clId="{BBB066E6-1294-40C5-8D5E-EB4B61EC57E6}" dt="2023-04-18T12:45:08.282" v="2057" actId="26606"/>
          <ac:spMkLst>
            <pc:docMk/>
            <pc:sldMk cId="3142528440" sldId="269"/>
            <ac:spMk id="62" creationId="{975D1CFA-2CDB-4B64-BD9F-85744E8DA12F}"/>
          </ac:spMkLst>
        </pc:spChg>
        <pc:spChg chg="add del">
          <ac:chgData name="Jason Duffy" userId="96d836a7-e137-45ee-93ec-e5d8e4b16da5" providerId="ADAL" clId="{BBB066E6-1294-40C5-8D5E-EB4B61EC57E6}" dt="2023-04-18T20:08:01.526" v="2979" actId="26606"/>
          <ac:spMkLst>
            <pc:docMk/>
            <pc:sldMk cId="3142528440" sldId="269"/>
            <ac:spMk id="64" creationId="{F13C74B1-5B17-4795-BED0-7140497B445A}"/>
          </ac:spMkLst>
        </pc:spChg>
        <pc:spChg chg="add del">
          <ac:chgData name="Jason Duffy" userId="96d836a7-e137-45ee-93ec-e5d8e4b16da5" providerId="ADAL" clId="{BBB066E6-1294-40C5-8D5E-EB4B61EC57E6}" dt="2023-04-18T20:08:01.526" v="2979" actId="26606"/>
          <ac:spMkLst>
            <pc:docMk/>
            <pc:sldMk cId="3142528440" sldId="269"/>
            <ac:spMk id="65" creationId="{D4974D33-8DC5-464E-8C6D-BE58F0669C17}"/>
          </ac:spMkLst>
        </pc:spChg>
        <pc:spChg chg="add del">
          <ac:chgData name="Jason Duffy" userId="96d836a7-e137-45ee-93ec-e5d8e4b16da5" providerId="ADAL" clId="{BBB066E6-1294-40C5-8D5E-EB4B61EC57E6}" dt="2023-04-18T12:45:14.221" v="2059" actId="26606"/>
          <ac:spMkLst>
            <pc:docMk/>
            <pc:sldMk cId="3142528440" sldId="269"/>
            <ac:spMk id="70" creationId="{90D01200-0224-43C5-AB38-FB4D16B73FB7}"/>
          </ac:spMkLst>
        </pc:spChg>
        <pc:spChg chg="add del">
          <ac:chgData name="Jason Duffy" userId="96d836a7-e137-45ee-93ec-e5d8e4b16da5" providerId="ADAL" clId="{BBB066E6-1294-40C5-8D5E-EB4B61EC57E6}" dt="2023-04-18T12:45:14.221" v="2059" actId="26606"/>
          <ac:spMkLst>
            <pc:docMk/>
            <pc:sldMk cId="3142528440" sldId="269"/>
            <ac:spMk id="71" creationId="{728A44A4-A002-4A88-9FC9-1D0566C97A47}"/>
          </ac:spMkLst>
        </pc:spChg>
        <pc:spChg chg="add del">
          <ac:chgData name="Jason Duffy" userId="96d836a7-e137-45ee-93ec-e5d8e4b16da5" providerId="ADAL" clId="{BBB066E6-1294-40C5-8D5E-EB4B61EC57E6}" dt="2023-04-18T12:45:14.221" v="2059" actId="26606"/>
          <ac:spMkLst>
            <pc:docMk/>
            <pc:sldMk cId="3142528440" sldId="269"/>
            <ac:spMk id="72" creationId="{3E7D5C7B-DD16-401B-85CE-4AAA2A4F5136}"/>
          </ac:spMkLst>
        </pc:spChg>
        <pc:grpChg chg="add del">
          <ac:chgData name="Jason Duffy" userId="96d836a7-e137-45ee-93ec-e5d8e4b16da5" providerId="ADAL" clId="{BBB066E6-1294-40C5-8D5E-EB4B61EC57E6}" dt="2023-04-18T12:43:55.259" v="2053" actId="26606"/>
          <ac:grpSpMkLst>
            <pc:docMk/>
            <pc:sldMk cId="3142528440" sldId="269"/>
            <ac:grpSpMk id="51" creationId="{93DC754C-7E09-422D-A8BB-AF632E90DFA2}"/>
          </ac:grpSpMkLst>
        </pc:grpChg>
        <pc:grpChg chg="add del">
          <ac:chgData name="Jason Duffy" userId="96d836a7-e137-45ee-93ec-e5d8e4b16da5" providerId="ADAL" clId="{BBB066E6-1294-40C5-8D5E-EB4B61EC57E6}" dt="2023-04-18T12:43:55.259" v="2053" actId="26606"/>
          <ac:grpSpMkLst>
            <pc:docMk/>
            <pc:sldMk cId="3142528440" sldId="269"/>
            <ac:grpSpMk id="58" creationId="{3773FAF5-C452-4455-9411-D6AF5EBD4CA9}"/>
          </ac:grpSpMkLst>
        </pc:grpChg>
        <pc:grpChg chg="add del">
          <ac:chgData name="Jason Duffy" userId="96d836a7-e137-45ee-93ec-e5d8e4b16da5" providerId="ADAL" clId="{BBB066E6-1294-40C5-8D5E-EB4B61EC57E6}" dt="2023-04-18T12:45:08.282" v="2057" actId="26606"/>
          <ac:grpSpMkLst>
            <pc:docMk/>
            <pc:sldMk cId="3142528440" sldId="269"/>
            <ac:grpSpMk id="63" creationId="{25EE5136-01F1-466C-962D-BA9B4C6757AA}"/>
          </ac:grpSpMkLst>
        </pc:grpChg>
        <pc:graphicFrameChg chg="add del mod modGraphic">
          <ac:chgData name="Jason Duffy" userId="96d836a7-e137-45ee-93ec-e5d8e4b16da5" providerId="ADAL" clId="{BBB066E6-1294-40C5-8D5E-EB4B61EC57E6}" dt="2023-04-18T22:26:39.917" v="3221" actId="1032"/>
          <ac:graphicFrameMkLst>
            <pc:docMk/>
            <pc:sldMk cId="3142528440" sldId="269"/>
            <ac:graphicFrameMk id="6" creationId="{22BBED1E-B3C9-6DB9-CD02-7D8EDF7E0EBE}"/>
          </ac:graphicFrameMkLst>
        </pc:graphicFrameChg>
        <pc:picChg chg="add del">
          <ac:chgData name="Jason Duffy" userId="96d836a7-e137-45ee-93ec-e5d8e4b16da5" providerId="ADAL" clId="{BBB066E6-1294-40C5-8D5E-EB4B61EC57E6}" dt="2023-04-14T16:17:56.220" v="1726" actId="26606"/>
          <ac:picMkLst>
            <pc:docMk/>
            <pc:sldMk cId="3142528440" sldId="269"/>
            <ac:picMk id="7" creationId="{9D95D8F9-3635-A541-E1E9-AD3EB62CD6AD}"/>
          </ac:picMkLst>
        </pc:picChg>
        <pc:picChg chg="add del">
          <ac:chgData name="Jason Duffy" userId="96d836a7-e137-45ee-93ec-e5d8e4b16da5" providerId="ADAL" clId="{BBB066E6-1294-40C5-8D5E-EB4B61EC57E6}" dt="2023-04-18T12:20:45.050" v="1818" actId="26606"/>
          <ac:picMkLst>
            <pc:docMk/>
            <pc:sldMk cId="3142528440" sldId="269"/>
            <ac:picMk id="9" creationId="{CC8D038F-0EAA-5AD1-CA72-56A2EB5C5F6C}"/>
          </ac:picMkLst>
        </pc:picChg>
        <pc:picChg chg="add del">
          <ac:chgData name="Jason Duffy" userId="96d836a7-e137-45ee-93ec-e5d8e4b16da5" providerId="ADAL" clId="{BBB066E6-1294-40C5-8D5E-EB4B61EC57E6}" dt="2023-04-18T12:40:10.435" v="2036" actId="26606"/>
          <ac:picMkLst>
            <pc:docMk/>
            <pc:sldMk cId="3142528440" sldId="269"/>
            <ac:picMk id="23" creationId="{A3197DD5-75FE-F292-25B3-C23B88D2FBA4}"/>
          </ac:picMkLst>
        </pc:picChg>
        <pc:picChg chg="add del">
          <ac:chgData name="Jason Duffy" userId="96d836a7-e137-45ee-93ec-e5d8e4b16da5" providerId="ADAL" clId="{BBB066E6-1294-40C5-8D5E-EB4B61EC57E6}" dt="2023-04-18T12:40:14.468" v="2038" actId="26606"/>
          <ac:picMkLst>
            <pc:docMk/>
            <pc:sldMk cId="3142528440" sldId="269"/>
            <ac:picMk id="27" creationId="{F96DE6AF-830E-EAD3-8253-A0E0337103F6}"/>
          </ac:picMkLst>
        </pc:picChg>
        <pc:picChg chg="add del">
          <ac:chgData name="Jason Duffy" userId="96d836a7-e137-45ee-93ec-e5d8e4b16da5" providerId="ADAL" clId="{BBB066E6-1294-40C5-8D5E-EB4B61EC57E6}" dt="2023-04-18T12:40:24.365" v="2040" actId="26606"/>
          <ac:picMkLst>
            <pc:docMk/>
            <pc:sldMk cId="3142528440" sldId="269"/>
            <ac:picMk id="32" creationId="{F96DE6AF-830E-EAD3-8253-A0E0337103F6}"/>
          </ac:picMkLst>
        </pc:picChg>
        <pc:picChg chg="add del">
          <ac:chgData name="Jason Duffy" userId="96d836a7-e137-45ee-93ec-e5d8e4b16da5" providerId="ADAL" clId="{BBB066E6-1294-40C5-8D5E-EB4B61EC57E6}" dt="2023-04-18T12:40:42.786" v="2042" actId="26606"/>
          <ac:picMkLst>
            <pc:docMk/>
            <pc:sldMk cId="3142528440" sldId="269"/>
            <ac:picMk id="35" creationId="{7924B511-097F-71A9-B6B5-8D8D24796890}"/>
          </ac:picMkLst>
        </pc:picChg>
        <pc:picChg chg="add del">
          <ac:chgData name="Jason Duffy" userId="96d836a7-e137-45ee-93ec-e5d8e4b16da5" providerId="ADAL" clId="{BBB066E6-1294-40C5-8D5E-EB4B61EC57E6}" dt="2023-04-18T12:42:25.745" v="2044" actId="26606"/>
          <ac:picMkLst>
            <pc:docMk/>
            <pc:sldMk cId="3142528440" sldId="269"/>
            <ac:picMk id="38" creationId="{6362CCF8-D3A1-BB95-240E-1600B06B0699}"/>
          </ac:picMkLst>
        </pc:picChg>
        <pc:picChg chg="add del">
          <ac:chgData name="Jason Duffy" userId="96d836a7-e137-45ee-93ec-e5d8e4b16da5" providerId="ADAL" clId="{BBB066E6-1294-40C5-8D5E-EB4B61EC57E6}" dt="2023-04-18T12:43:26.498" v="2049" actId="26606"/>
          <ac:picMkLst>
            <pc:docMk/>
            <pc:sldMk cId="3142528440" sldId="269"/>
            <ac:picMk id="46" creationId="{D3AC7C2A-2CD4-544F-134B-B44FA655B008}"/>
          </ac:picMkLst>
        </pc:picChg>
        <pc:picChg chg="add del">
          <ac:chgData name="Jason Duffy" userId="96d836a7-e137-45ee-93ec-e5d8e4b16da5" providerId="ADAL" clId="{BBB066E6-1294-40C5-8D5E-EB4B61EC57E6}" dt="2023-04-18T12:44:39.338" v="2055" actId="26606"/>
          <ac:picMkLst>
            <pc:docMk/>
            <pc:sldMk cId="3142528440" sldId="269"/>
            <ac:picMk id="60" creationId="{B83A7DEA-E830-32CB-21A9-F64BAA4E95C1}"/>
          </ac:picMkLst>
        </pc:picChg>
        <pc:picChg chg="add del">
          <ac:chgData name="Jason Duffy" userId="96d836a7-e137-45ee-93ec-e5d8e4b16da5" providerId="ADAL" clId="{BBB066E6-1294-40C5-8D5E-EB4B61EC57E6}" dt="2023-04-18T20:08:01.526" v="2979" actId="26606"/>
          <ac:picMkLst>
            <pc:docMk/>
            <pc:sldMk cId="3142528440" sldId="269"/>
            <ac:picMk id="66" creationId="{97CB5902-F6F6-3C2B-3489-6A5439465144}"/>
          </ac:picMkLst>
        </pc:picChg>
        <pc:picChg chg="add del">
          <ac:chgData name="Jason Duffy" userId="96d836a7-e137-45ee-93ec-e5d8e4b16da5" providerId="ADAL" clId="{BBB066E6-1294-40C5-8D5E-EB4B61EC57E6}" dt="2023-04-18T12:45:08.282" v="2057" actId="26606"/>
          <ac:picMkLst>
            <pc:docMk/>
            <pc:sldMk cId="3142528440" sldId="269"/>
            <ac:picMk id="68" creationId="{40531857-CBFD-5911-333C-00C8373FE1F0}"/>
          </ac:picMkLst>
        </pc:picChg>
        <pc:picChg chg="add del">
          <ac:chgData name="Jason Duffy" userId="96d836a7-e137-45ee-93ec-e5d8e4b16da5" providerId="ADAL" clId="{BBB066E6-1294-40C5-8D5E-EB4B61EC57E6}" dt="2023-04-18T12:45:14.221" v="2059" actId="26606"/>
          <ac:picMkLst>
            <pc:docMk/>
            <pc:sldMk cId="3142528440" sldId="269"/>
            <ac:picMk id="73" creationId="{40531857-CBFD-5911-333C-00C8373FE1F0}"/>
          </ac:picMkLst>
        </pc:picChg>
      </pc:sldChg>
      <pc:sldChg chg="addSp delSp modSp new mod setBg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1650555167" sldId="270"/>
        </pc:sldMkLst>
        <pc:spChg chg="del mod ord">
          <ac:chgData name="Jason Duffy" userId="96d836a7-e137-45ee-93ec-e5d8e4b16da5" providerId="ADAL" clId="{BBB066E6-1294-40C5-8D5E-EB4B61EC57E6}" dt="2023-04-13T16:46:25.792" v="591" actId="700"/>
          <ac:spMkLst>
            <pc:docMk/>
            <pc:sldMk cId="1650555167" sldId="270"/>
            <ac:spMk id="2" creationId="{4A82B07F-8E30-F8C5-F94E-7A554238ACD4}"/>
          </ac:spMkLst>
        </pc:spChg>
        <pc:spChg chg="del mod ord">
          <ac:chgData name="Jason Duffy" userId="96d836a7-e137-45ee-93ec-e5d8e4b16da5" providerId="ADAL" clId="{BBB066E6-1294-40C5-8D5E-EB4B61EC57E6}" dt="2023-04-13T16:46:25.792" v="591" actId="700"/>
          <ac:spMkLst>
            <pc:docMk/>
            <pc:sldMk cId="1650555167" sldId="270"/>
            <ac:spMk id="3" creationId="{AA2D4E63-6FCB-5B57-D23F-113F2710FDD1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1650555167" sldId="270"/>
            <ac:spMk id="4" creationId="{5275C325-DB06-D710-D682-B5D45E4A44DA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1650555167" sldId="270"/>
            <ac:spMk id="5" creationId="{CCC4C1A9-FDF1-F0DD-A938-F6B3D71DDB6D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1650555167" sldId="270"/>
            <ac:spMk id="6" creationId="{7860C04D-67BD-1FBF-2BCA-3493242ED9B2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1650555167" sldId="270"/>
            <ac:spMk id="8" creationId="{507576BC-EAA4-829D-055C-994D154B4A4E}"/>
          </ac:spMkLst>
        </pc:spChg>
        <pc:spChg chg="add del">
          <ac:chgData name="Jason Duffy" userId="96d836a7-e137-45ee-93ec-e5d8e4b16da5" providerId="ADAL" clId="{BBB066E6-1294-40C5-8D5E-EB4B61EC57E6}" dt="2023-04-13T16:46:58.587" v="628" actId="26606"/>
          <ac:spMkLst>
            <pc:docMk/>
            <pc:sldMk cId="1650555167" sldId="270"/>
            <ac:spMk id="11" creationId="{32E62931-8EB4-42BB-BAAB-D8757BE66D8E}"/>
          </ac:spMkLst>
        </pc:spChg>
        <pc:spChg chg="add del">
          <ac:chgData name="Jason Duffy" userId="96d836a7-e137-45ee-93ec-e5d8e4b16da5" providerId="ADAL" clId="{BBB066E6-1294-40C5-8D5E-EB4B61EC57E6}" dt="2023-04-13T16:46:59.559" v="630" actId="26606"/>
          <ac:spMkLst>
            <pc:docMk/>
            <pc:sldMk cId="1650555167" sldId="270"/>
            <ac:spMk id="13" creationId="{28C8EF06-5EC3-4883-AFAF-D74FF46550FB}"/>
          </ac:spMkLst>
        </pc:spChg>
        <pc:spChg chg="add del">
          <ac:chgData name="Jason Duffy" userId="96d836a7-e137-45ee-93ec-e5d8e4b16da5" providerId="ADAL" clId="{BBB066E6-1294-40C5-8D5E-EB4B61EC57E6}" dt="2023-04-13T16:46:59.559" v="630" actId="26606"/>
          <ac:spMkLst>
            <pc:docMk/>
            <pc:sldMk cId="1650555167" sldId="270"/>
            <ac:spMk id="14" creationId="{7DA3C418-758E-4180-A5D0-8655D6804587}"/>
          </ac:spMkLst>
        </pc:spChg>
        <pc:picChg chg="add del">
          <ac:chgData name="Jason Duffy" userId="96d836a7-e137-45ee-93ec-e5d8e4b16da5" providerId="ADAL" clId="{BBB066E6-1294-40C5-8D5E-EB4B61EC57E6}" dt="2023-04-13T16:46:58.587" v="628" actId="26606"/>
          <ac:picMkLst>
            <pc:docMk/>
            <pc:sldMk cId="1650555167" sldId="270"/>
            <ac:picMk id="7" creationId="{E1DCE473-17B7-20B3-D84C-1DB09F7012CC}"/>
          </ac:picMkLst>
        </pc:picChg>
        <pc:picChg chg="add del">
          <ac:chgData name="Jason Duffy" userId="96d836a7-e137-45ee-93ec-e5d8e4b16da5" providerId="ADAL" clId="{BBB066E6-1294-40C5-8D5E-EB4B61EC57E6}" dt="2023-04-13T16:46:59.559" v="630" actId="26606"/>
          <ac:picMkLst>
            <pc:docMk/>
            <pc:sldMk cId="1650555167" sldId="270"/>
            <ac:picMk id="15" creationId="{252DF12D-B318-6175-F8FA-E57A691E6EB2}"/>
          </ac:picMkLst>
        </pc:picChg>
      </pc:sldChg>
      <pc:sldChg chg="addSp delSp modSp new mod modTransition setBg modClrScheme setClrOvrMap chgLayout">
        <pc:chgData name="Jason Duffy" userId="96d836a7-e137-45ee-93ec-e5d8e4b16da5" providerId="ADAL" clId="{BBB066E6-1294-40C5-8D5E-EB4B61EC57E6}" dt="2023-04-18T20:32:48.966" v="3155"/>
        <pc:sldMkLst>
          <pc:docMk/>
          <pc:sldMk cId="4029953955" sldId="271"/>
        </pc:sldMkLst>
        <pc:spChg chg="del 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2" creationId="{83083A8F-833D-C444-8B51-71D963977A00}"/>
          </ac:spMkLst>
        </pc:spChg>
        <pc:spChg chg="del mod ord">
          <ac:chgData name="Jason Duffy" userId="96d836a7-e137-45ee-93ec-e5d8e4b16da5" providerId="ADAL" clId="{BBB066E6-1294-40C5-8D5E-EB4B61EC57E6}" dt="2023-04-14T12:47:54.088" v="1379" actId="700"/>
          <ac:spMkLst>
            <pc:docMk/>
            <pc:sldMk cId="4029953955" sldId="271"/>
            <ac:spMk id="3" creationId="{65BB3DBD-0F82-EC33-20B2-F7BB47C4AD43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4029953955" sldId="271"/>
            <ac:spMk id="4" creationId="{CF10F1EA-8D80-AA15-EB40-D12477D2CDB8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4029953955" sldId="271"/>
            <ac:spMk id="5" creationId="{C6A7A057-5B11-D215-A3B6-B27F2EFDFC44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4029953955" sldId="271"/>
            <ac:spMk id="6" creationId="{DE1FF5D1-34D3-7836-77CA-5C267DE86560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4029953955" sldId="271"/>
            <ac:spMk id="7" creationId="{90BD3BA9-CC95-97DE-6FDA-907A3E96A2A9}"/>
          </ac:spMkLst>
        </pc:spChg>
        <pc:spChg chg="add del">
          <ac:chgData name="Jason Duffy" userId="96d836a7-e137-45ee-93ec-e5d8e4b16da5" providerId="ADAL" clId="{BBB066E6-1294-40C5-8D5E-EB4B61EC57E6}" dt="2023-04-18T20:08:00.183" v="2978" actId="26606"/>
          <ac:spMkLst>
            <pc:docMk/>
            <pc:sldMk cId="4029953955" sldId="271"/>
            <ac:spMk id="10" creationId="{C1DD1A8A-57D5-4A81-AD04-532B043C5611}"/>
          </ac:spMkLst>
        </pc:spChg>
        <pc:spChg chg="add del">
          <ac:chgData name="Jason Duffy" userId="96d836a7-e137-45ee-93ec-e5d8e4b16da5" providerId="ADAL" clId="{BBB066E6-1294-40C5-8D5E-EB4B61EC57E6}" dt="2023-04-18T20:08:00.183" v="2978" actId="26606"/>
          <ac:spMkLst>
            <pc:docMk/>
            <pc:sldMk cId="4029953955" sldId="271"/>
            <ac:spMk id="12" creationId="{007891EC-4501-44ED-A8C8-B11B6DB767AB}"/>
          </ac:spMkLst>
        </pc:spChg>
        <pc:spChg chg="add del">
          <ac:chgData name="Jason Duffy" userId="96d836a7-e137-45ee-93ec-e5d8e4b16da5" providerId="ADAL" clId="{BBB066E6-1294-40C5-8D5E-EB4B61EC57E6}" dt="2023-04-18T12:43:54.003" v="2052" actId="26606"/>
          <ac:spMkLst>
            <pc:docMk/>
            <pc:sldMk cId="4029953955" sldId="271"/>
            <ac:spMk id="13" creationId="{5A59F003-E00A-43F9-91DC-CC54E3B87466}"/>
          </ac:spMkLst>
        </pc:spChg>
        <pc:spChg chg="add del">
          <ac:chgData name="Jason Duffy" userId="96d836a7-e137-45ee-93ec-e5d8e4b16da5" providerId="ADAL" clId="{BBB066E6-1294-40C5-8D5E-EB4B61EC57E6}" dt="2023-04-18T12:43:54.003" v="2052" actId="26606"/>
          <ac:spMkLst>
            <pc:docMk/>
            <pc:sldMk cId="4029953955" sldId="271"/>
            <ac:spMk id="15" creationId="{D74A4382-E3AD-430A-9A1F-DFA3E0E77A7D}"/>
          </ac:spMkLst>
        </pc:spChg>
        <pc:spChg chg="add del">
          <ac:chgData name="Jason Duffy" userId="96d836a7-e137-45ee-93ec-e5d8e4b16da5" providerId="ADAL" clId="{BBB066E6-1294-40C5-8D5E-EB4B61EC57E6}" dt="2023-04-18T12:43:54.003" v="2052" actId="26606"/>
          <ac:spMkLst>
            <pc:docMk/>
            <pc:sldMk cId="4029953955" sldId="271"/>
            <ac:spMk id="17" creationId="{79F40191-0F44-4FD1-82CC-ACB507C14BE6}"/>
          </ac:spMkLst>
        </pc:spChg>
        <pc:picChg chg="add del">
          <ac:chgData name="Jason Duffy" userId="96d836a7-e137-45ee-93ec-e5d8e4b16da5" providerId="ADAL" clId="{BBB066E6-1294-40C5-8D5E-EB4B61EC57E6}" dt="2023-04-18T12:43:54.003" v="2052" actId="26606"/>
          <ac:picMkLst>
            <pc:docMk/>
            <pc:sldMk cId="4029953955" sldId="271"/>
            <ac:picMk id="9" creationId="{D73A71A6-D187-21D3-5BCF-5F1EA3E25045}"/>
          </ac:picMkLst>
        </pc:picChg>
        <pc:picChg chg="add del">
          <ac:chgData name="Jason Duffy" userId="96d836a7-e137-45ee-93ec-e5d8e4b16da5" providerId="ADAL" clId="{BBB066E6-1294-40C5-8D5E-EB4B61EC57E6}" dt="2023-04-18T20:08:00.183" v="2978" actId="26606"/>
          <ac:picMkLst>
            <pc:docMk/>
            <pc:sldMk cId="4029953955" sldId="271"/>
            <ac:picMk id="11" creationId="{80E82A8E-109C-1C82-F8B6-B7E06FBC364A}"/>
          </ac:picMkLst>
        </pc:picChg>
      </pc:sldChg>
      <pc:sldChg chg="addSp delSp modSp new mod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629458035" sldId="272"/>
        </pc:sldMkLst>
        <pc:spChg chg="del 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2" creationId="{7174733C-4699-6860-1EA2-5DC2D93E4954}"/>
          </ac:spMkLst>
        </pc:spChg>
        <pc:spChg chg="del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3" creationId="{95FB44D2-15E3-F2F4-BDA1-65D2AC5ED837}"/>
          </ac:spMkLst>
        </pc:spChg>
        <pc:spChg chg="del mod ord">
          <ac:chgData name="Jason Duffy" userId="96d836a7-e137-45ee-93ec-e5d8e4b16da5" providerId="ADAL" clId="{BBB066E6-1294-40C5-8D5E-EB4B61EC57E6}" dt="2023-04-14T12:48:09.409" v="1393" actId="700"/>
          <ac:spMkLst>
            <pc:docMk/>
            <pc:sldMk cId="629458035" sldId="272"/>
            <ac:spMk id="4" creationId="{E98D8067-94FE-1896-01BF-528325727355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629458035" sldId="272"/>
            <ac:spMk id="5" creationId="{A3C9D04E-8A37-D754-D7B2-7697E1979A1C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629458035" sldId="272"/>
            <ac:spMk id="6" creationId="{E458D1AE-D7EA-048F-47CE-A749E159BF77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629458035" sldId="272"/>
            <ac:spMk id="7" creationId="{DB853F60-2F2C-71BE-7D88-9EA0B20B2DD8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629458035" sldId="272"/>
            <ac:spMk id="8" creationId="{7AB4C2E8-72C3-50F7-15A0-4C0494AD66C3}"/>
          </ac:spMkLst>
        </pc:spChg>
      </pc:sldChg>
      <pc:sldChg chg="addSp delSp modSp new mod ord modTransition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3402308264" sldId="274"/>
        </pc:sldMkLst>
        <pc:spChg chg="del 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2" creationId="{724439FF-3E28-F9E8-2DE2-88BF048F82DF}"/>
          </ac:spMkLst>
        </pc:spChg>
        <pc:spChg chg="del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3" creationId="{FAB90AC3-EB89-4FD1-267C-88D347E35E81}"/>
          </ac:spMkLst>
        </pc:spChg>
        <pc:spChg chg="del mod ord">
          <ac:chgData name="Jason Duffy" userId="96d836a7-e137-45ee-93ec-e5d8e4b16da5" providerId="ADAL" clId="{BBB066E6-1294-40C5-8D5E-EB4B61EC57E6}" dt="2023-04-14T12:48:33.249" v="1410" actId="700"/>
          <ac:spMkLst>
            <pc:docMk/>
            <pc:sldMk cId="3402308264" sldId="274"/>
            <ac:spMk id="4" creationId="{08197162-3E75-3017-E098-785C7732FE47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402308264" sldId="274"/>
            <ac:spMk id="5" creationId="{0E56FF4E-5BB0-D1B1-EE11-1051CB402FB8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402308264" sldId="274"/>
            <ac:spMk id="6" creationId="{C001E5B0-517B-E3E4-D000-9C31B746B3AE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402308264" sldId="274"/>
            <ac:spMk id="7" creationId="{33135D40-382F-22F9-9A79-910BADA3F43B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402308264" sldId="274"/>
            <ac:spMk id="8" creationId="{F8165BAA-3EC7-1424-1ACF-601E6EAB1B14}"/>
          </ac:spMkLst>
        </pc:spChg>
      </pc:sldChg>
      <pc:sldChg chg="modSp mod modTransition modAnim">
        <pc:chgData name="Jason Duffy" userId="96d836a7-e137-45ee-93ec-e5d8e4b16da5" providerId="ADAL" clId="{BBB066E6-1294-40C5-8D5E-EB4B61EC57E6}" dt="2023-04-18T20:32:48.966" v="3155"/>
        <pc:sldMkLst>
          <pc:docMk/>
          <pc:sldMk cId="2905519449" sldId="275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5519449" sldId="275"/>
            <ac:spMk id="2" creationId="{51B73323-BE47-CBF1-1728-BAAB86B82B5D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5519449" sldId="275"/>
            <ac:spMk id="3" creationId="{4E20D360-67EE-795D-CAD2-234457B419DB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5519449" sldId="275"/>
            <ac:spMk id="4" creationId="{D070EBF7-1B60-B78C-91F6-DCD987397D5A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905519449" sldId="275"/>
            <ac:spMk id="5" creationId="{BCE830FB-0B68-E833-D5A1-5B700A2601D9}"/>
          </ac:spMkLst>
        </pc:spChg>
      </pc:sldChg>
      <pc:sldChg chg="addSp delSp modSp del mod modClrScheme modAnim chgLayout">
        <pc:chgData name="Jason Duffy" userId="96d836a7-e137-45ee-93ec-e5d8e4b16da5" providerId="ADAL" clId="{BBB066E6-1294-40C5-8D5E-EB4B61EC57E6}" dt="2023-04-18T12:18:15.745" v="1816" actId="2696"/>
        <pc:sldMkLst>
          <pc:docMk/>
          <pc:sldMk cId="1249127142" sldId="276"/>
        </pc:sldMkLst>
        <pc:spChg chg="mod ord">
          <ac:chgData name="Jason Duffy" userId="96d836a7-e137-45ee-93ec-e5d8e4b16da5" providerId="ADAL" clId="{BBB066E6-1294-40C5-8D5E-EB4B61EC57E6}" dt="2023-04-14T16:10:34.708" v="1647" actId="27636"/>
          <ac:spMkLst>
            <pc:docMk/>
            <pc:sldMk cId="1249127142" sldId="276"/>
            <ac:spMk id="2" creationId="{EB857E68-CFFC-C493-EA8B-E7A874AAFB9A}"/>
          </ac:spMkLst>
        </pc:spChg>
        <pc:spChg chg="add del mod ord">
          <ac:chgData name="Jason Duffy" userId="96d836a7-e137-45ee-93ec-e5d8e4b16da5" providerId="ADAL" clId="{BBB066E6-1294-40C5-8D5E-EB4B61EC57E6}" dt="2023-04-14T16:11:51.920" v="1655" actId="931"/>
          <ac:spMkLst>
            <pc:docMk/>
            <pc:sldMk cId="1249127142" sldId="276"/>
            <ac:spMk id="3" creationId="{7F0F12D1-1E01-F772-61EE-8C7224B33017}"/>
          </ac:spMkLst>
        </pc:spChg>
        <pc:spChg chg="mod ord">
          <ac:chgData name="Jason Duffy" userId="96d836a7-e137-45ee-93ec-e5d8e4b16da5" providerId="ADAL" clId="{BBB066E6-1294-40C5-8D5E-EB4B61EC57E6}" dt="2023-04-14T16:10:34.682" v="1646" actId="700"/>
          <ac:spMkLst>
            <pc:docMk/>
            <pc:sldMk cId="1249127142" sldId="276"/>
            <ac:spMk id="4" creationId="{E7DD55FE-0498-5E4C-28AA-64D5EE7052ED}"/>
          </ac:spMkLst>
        </pc:spChg>
        <pc:spChg chg="mod ord">
          <ac:chgData name="Jason Duffy" userId="96d836a7-e137-45ee-93ec-e5d8e4b16da5" providerId="ADAL" clId="{BBB066E6-1294-40C5-8D5E-EB4B61EC57E6}" dt="2023-04-14T16:10:34.682" v="1646" actId="700"/>
          <ac:spMkLst>
            <pc:docMk/>
            <pc:sldMk cId="1249127142" sldId="276"/>
            <ac:spMk id="5" creationId="{C961B172-F3FC-358E-5B96-9217D5745AFC}"/>
          </ac:spMkLst>
        </pc:spChg>
        <pc:spChg chg="add mod ord">
          <ac:chgData name="Jason Duffy" userId="96d836a7-e137-45ee-93ec-e5d8e4b16da5" providerId="ADAL" clId="{BBB066E6-1294-40C5-8D5E-EB4B61EC57E6}" dt="2023-04-14T16:12:15.653" v="1664" actId="20577"/>
          <ac:spMkLst>
            <pc:docMk/>
            <pc:sldMk cId="1249127142" sldId="276"/>
            <ac:spMk id="6" creationId="{5F156951-8DC9-C278-7C23-12CFDACBB3CD}"/>
          </ac:spMkLst>
        </pc:spChg>
        <pc:picChg chg="del">
          <ac:chgData name="Jason Duffy" userId="96d836a7-e137-45ee-93ec-e5d8e4b16da5" providerId="ADAL" clId="{BBB066E6-1294-40C5-8D5E-EB4B61EC57E6}" dt="2023-04-14T16:10:47.606" v="1652" actId="21"/>
          <ac:picMkLst>
            <pc:docMk/>
            <pc:sldMk cId="1249127142" sldId="276"/>
            <ac:picMk id="7" creationId="{C6516C3B-9200-35A7-92F8-F0BA84E3F42A}"/>
          </ac:picMkLst>
        </pc:picChg>
        <pc:picChg chg="add del mod">
          <ac:chgData name="Jason Duffy" userId="96d836a7-e137-45ee-93ec-e5d8e4b16da5" providerId="ADAL" clId="{BBB066E6-1294-40C5-8D5E-EB4B61EC57E6}" dt="2023-04-14T16:10:53.385" v="1654"/>
          <ac:picMkLst>
            <pc:docMk/>
            <pc:sldMk cId="1249127142" sldId="276"/>
            <ac:picMk id="8" creationId="{C7FBD02C-3A4C-D43B-55A4-F431DD634131}"/>
          </ac:picMkLst>
        </pc:picChg>
        <pc:picChg chg="add mod">
          <ac:chgData name="Jason Duffy" userId="96d836a7-e137-45ee-93ec-e5d8e4b16da5" providerId="ADAL" clId="{BBB066E6-1294-40C5-8D5E-EB4B61EC57E6}" dt="2023-04-14T16:11:52.839" v="1657" actId="962"/>
          <ac:picMkLst>
            <pc:docMk/>
            <pc:sldMk cId="1249127142" sldId="276"/>
            <ac:picMk id="10" creationId="{7E97C7EC-C53E-7401-F520-A99D277EBF91}"/>
          </ac:picMkLst>
        </pc:picChg>
      </pc:sldChg>
      <pc:sldChg chg="addSp delSp modSp add del mod ord modClrScheme modAnim chgLayout">
        <pc:chgData name="Jason Duffy" userId="96d836a7-e137-45ee-93ec-e5d8e4b16da5" providerId="ADAL" clId="{BBB066E6-1294-40C5-8D5E-EB4B61EC57E6}" dt="2023-04-18T12:37:22.018" v="2029" actId="2696"/>
        <pc:sldMkLst>
          <pc:docMk/>
          <pc:sldMk cId="4202165259" sldId="277"/>
        </pc:sldMkLst>
        <pc:spChg chg="mod ord">
          <ac:chgData name="Jason Duffy" userId="96d836a7-e137-45ee-93ec-e5d8e4b16da5" providerId="ADAL" clId="{BBB066E6-1294-40C5-8D5E-EB4B61EC57E6}" dt="2023-04-18T12:30:43.668" v="1920" actId="27636"/>
          <ac:spMkLst>
            <pc:docMk/>
            <pc:sldMk cId="4202165259" sldId="277"/>
            <ac:spMk id="2" creationId="{EB857E68-CFFC-C493-EA8B-E7A874AAFB9A}"/>
          </ac:spMkLst>
        </pc:spChg>
        <pc:spChg chg="mod ord">
          <ac:chgData name="Jason Duffy" userId="96d836a7-e137-45ee-93ec-e5d8e4b16da5" providerId="ADAL" clId="{BBB066E6-1294-40C5-8D5E-EB4B61EC57E6}" dt="2023-04-18T12:30:17.345" v="1913" actId="700"/>
          <ac:spMkLst>
            <pc:docMk/>
            <pc:sldMk cId="4202165259" sldId="277"/>
            <ac:spMk id="4" creationId="{E7DD55FE-0498-5E4C-28AA-64D5EE7052ED}"/>
          </ac:spMkLst>
        </pc:spChg>
        <pc:spChg chg="mod ord">
          <ac:chgData name="Jason Duffy" userId="96d836a7-e137-45ee-93ec-e5d8e4b16da5" providerId="ADAL" clId="{BBB066E6-1294-40C5-8D5E-EB4B61EC57E6}" dt="2023-04-18T12:30:17.345" v="1913" actId="700"/>
          <ac:spMkLst>
            <pc:docMk/>
            <pc:sldMk cId="4202165259" sldId="277"/>
            <ac:spMk id="5" creationId="{C961B172-F3FC-358E-5B96-9217D5745AFC}"/>
          </ac:spMkLst>
        </pc:spChg>
        <pc:spChg chg="mod ord">
          <ac:chgData name="Jason Duffy" userId="96d836a7-e137-45ee-93ec-e5d8e4b16da5" providerId="ADAL" clId="{BBB066E6-1294-40C5-8D5E-EB4B61EC57E6}" dt="2023-04-18T12:30:17.345" v="1913" actId="700"/>
          <ac:spMkLst>
            <pc:docMk/>
            <pc:sldMk cId="4202165259" sldId="277"/>
            <ac:spMk id="6" creationId="{5F156951-8DC9-C278-7C23-12CFDACBB3CD}"/>
          </ac:spMkLst>
        </pc:spChg>
        <pc:spChg chg="add del mod">
          <ac:chgData name="Jason Duffy" userId="96d836a7-e137-45ee-93ec-e5d8e4b16da5" providerId="ADAL" clId="{BBB066E6-1294-40C5-8D5E-EB4B61EC57E6}" dt="2023-04-18T12:30:08.870" v="1912" actId="21"/>
          <ac:spMkLst>
            <pc:docMk/>
            <pc:sldMk cId="4202165259" sldId="277"/>
            <ac:spMk id="7" creationId="{A6010575-2760-6633-B540-5A9705B3ABBA}"/>
          </ac:spMkLst>
        </pc:spChg>
        <pc:picChg chg="add del mod ord">
          <ac:chgData name="Jason Duffy" userId="96d836a7-e137-45ee-93ec-e5d8e4b16da5" providerId="ADAL" clId="{BBB066E6-1294-40C5-8D5E-EB4B61EC57E6}" dt="2023-04-18T12:30:17.345" v="1913" actId="700"/>
          <ac:picMkLst>
            <pc:docMk/>
            <pc:sldMk cId="4202165259" sldId="277"/>
            <ac:picMk id="10" creationId="{7E97C7EC-C53E-7401-F520-A99D277EBF91}"/>
          </ac:picMkLst>
        </pc:picChg>
      </pc:sldChg>
      <pc:sldChg chg="modSp mod">
        <pc:chgData name="Jason Duffy" userId="96d836a7-e137-45ee-93ec-e5d8e4b16da5" providerId="ADAL" clId="{BBB066E6-1294-40C5-8D5E-EB4B61EC57E6}" dt="2023-04-18T20:32:48.966" v="3155"/>
        <pc:sldMkLst>
          <pc:docMk/>
          <pc:sldMk cId="2830811886" sldId="278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830811886" sldId="278"/>
            <ac:spMk id="2" creationId="{01815F4F-5901-0931-AE3A-778DA3F45916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830811886" sldId="278"/>
            <ac:spMk id="3" creationId="{A8E4F3E4-BC85-E960-667D-359A1841866F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830811886" sldId="278"/>
            <ac:spMk id="4" creationId="{C98D2826-D6FA-EBB3-CEA3-243E713CA32A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2830811886" sldId="278"/>
            <ac:spMk id="5" creationId="{281650F1-EFC9-28C5-D9CD-71B1C3B45C78}"/>
          </ac:spMkLst>
        </pc:spChg>
      </pc:sldChg>
      <pc:sldChg chg="addSp delSp modSp new mod setBg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3118039710" sldId="279"/>
        </pc:sldMkLst>
        <pc:spChg chg="del mod ord">
          <ac:chgData name="Jason Duffy" userId="96d836a7-e137-45ee-93ec-e5d8e4b16da5" providerId="ADAL" clId="{BBB066E6-1294-40C5-8D5E-EB4B61EC57E6}" dt="2023-04-18T12:24:54.285" v="1879" actId="700"/>
          <ac:spMkLst>
            <pc:docMk/>
            <pc:sldMk cId="3118039710" sldId="279"/>
            <ac:spMk id="2" creationId="{A3798712-1597-C474-66EC-C6AC8A1716B9}"/>
          </ac:spMkLst>
        </pc:spChg>
        <pc:spChg chg="del mod ord">
          <ac:chgData name="Jason Duffy" userId="96d836a7-e137-45ee-93ec-e5d8e4b16da5" providerId="ADAL" clId="{BBB066E6-1294-40C5-8D5E-EB4B61EC57E6}" dt="2023-04-18T12:24:54.285" v="1879" actId="700"/>
          <ac:spMkLst>
            <pc:docMk/>
            <pc:sldMk cId="3118039710" sldId="279"/>
            <ac:spMk id="3" creationId="{3527B6A0-52C6-2FEB-891B-E188A716050A}"/>
          </ac:spMkLst>
        </pc:spChg>
        <pc:spChg chg="del">
          <ac:chgData name="Jason Duffy" userId="96d836a7-e137-45ee-93ec-e5d8e4b16da5" providerId="ADAL" clId="{BBB066E6-1294-40C5-8D5E-EB4B61EC57E6}" dt="2023-04-18T12:24:54.285" v="1879" actId="700"/>
          <ac:spMkLst>
            <pc:docMk/>
            <pc:sldMk cId="3118039710" sldId="279"/>
            <ac:spMk id="4" creationId="{D340F321-3518-3421-5B5C-EA003FD5CF8F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118039710" sldId="279"/>
            <ac:spMk id="5" creationId="{2C37AFBD-61C2-FEB5-297E-9007FA734108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118039710" sldId="279"/>
            <ac:spMk id="6" creationId="{841A9030-8E5C-3A70-086D-72EB44107B7D}"/>
          </ac:spMkLst>
        </pc:spChg>
        <pc:spChg chg="add del mod ord">
          <ac:chgData name="Jason Duffy" userId="96d836a7-e137-45ee-93ec-e5d8e4b16da5" providerId="ADAL" clId="{BBB066E6-1294-40C5-8D5E-EB4B61EC57E6}" dt="2023-04-18T12:25:05.483" v="1881" actId="700"/>
          <ac:spMkLst>
            <pc:docMk/>
            <pc:sldMk cId="3118039710" sldId="279"/>
            <ac:spMk id="7" creationId="{7950A83A-4992-50A2-3E8C-66CAAFC4E90C}"/>
          </ac:spMkLst>
        </pc:spChg>
        <pc:spChg chg="add del mod ord">
          <ac:chgData name="Jason Duffy" userId="96d836a7-e137-45ee-93ec-e5d8e4b16da5" providerId="ADAL" clId="{BBB066E6-1294-40C5-8D5E-EB4B61EC57E6}" dt="2023-04-18T12:25:05.483" v="1881" actId="700"/>
          <ac:spMkLst>
            <pc:docMk/>
            <pc:sldMk cId="3118039710" sldId="279"/>
            <ac:spMk id="8" creationId="{880F4EB6-7F5D-36CF-A916-70925EC4BDEE}"/>
          </ac:spMkLst>
        </pc:spChg>
        <pc:spChg chg="add del">
          <ac:chgData name="Jason Duffy" userId="96d836a7-e137-45ee-93ec-e5d8e4b16da5" providerId="ADAL" clId="{BBB066E6-1294-40C5-8D5E-EB4B61EC57E6}" dt="2023-04-18T12:26:54.252" v="1899" actId="26606"/>
          <ac:spMkLst>
            <pc:docMk/>
            <pc:sldMk cId="3118039710" sldId="279"/>
            <ac:spMk id="15" creationId="{22F15A2D-2324-487D-A02A-BF46C5C580EB}"/>
          </ac:spMkLst>
        </pc:spChg>
        <pc:spChg chg="add del">
          <ac:chgData name="Jason Duffy" userId="96d836a7-e137-45ee-93ec-e5d8e4b16da5" providerId="ADAL" clId="{BBB066E6-1294-40C5-8D5E-EB4B61EC57E6}" dt="2023-04-18T12:26:54.252" v="1899" actId="26606"/>
          <ac:spMkLst>
            <pc:docMk/>
            <pc:sldMk cId="3118039710" sldId="279"/>
            <ac:spMk id="17" creationId="{17A7F34E-D418-47E2-9F86-2C45BBC31210}"/>
          </ac:spMkLst>
        </pc:spChg>
        <pc:spChg chg="add del">
          <ac:chgData name="Jason Duffy" userId="96d836a7-e137-45ee-93ec-e5d8e4b16da5" providerId="ADAL" clId="{BBB066E6-1294-40C5-8D5E-EB4B61EC57E6}" dt="2023-04-18T12:26:54.252" v="1899" actId="26606"/>
          <ac:spMkLst>
            <pc:docMk/>
            <pc:sldMk cId="3118039710" sldId="279"/>
            <ac:spMk id="19" creationId="{2AEAFA59-923A-4F54-8B49-44C970BCC323}"/>
          </ac:spMkLst>
        </pc:spChg>
        <pc:picChg chg="add mod modCrop">
          <ac:chgData name="Jason Duffy" userId="96d836a7-e137-45ee-93ec-e5d8e4b16da5" providerId="ADAL" clId="{BBB066E6-1294-40C5-8D5E-EB4B61EC57E6}" dt="2023-04-18T12:26:54.252" v="1899" actId="26606"/>
          <ac:picMkLst>
            <pc:docMk/>
            <pc:sldMk cId="3118039710" sldId="279"/>
            <ac:picMk id="10" creationId="{4D8002E9-0134-D278-5F86-02FA8D50C67F}"/>
          </ac:picMkLst>
        </pc:picChg>
      </pc:sldChg>
      <pc:sldChg chg="addSp delSp modSp new mod chgLayout">
        <pc:chgData name="Jason Duffy" userId="96d836a7-e137-45ee-93ec-e5d8e4b16da5" providerId="ADAL" clId="{BBB066E6-1294-40C5-8D5E-EB4B61EC57E6}" dt="2023-04-18T20:32:48.966" v="3155"/>
        <pc:sldMkLst>
          <pc:docMk/>
          <pc:sldMk cId="121778073" sldId="280"/>
        </pc:sldMkLst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21778073" sldId="280"/>
            <ac:spMk id="2" creationId="{E71BD331-8C42-559D-2DCC-B58741A0E85D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21778073" sldId="280"/>
            <ac:spMk id="3" creationId="{C7386442-EFDB-89A2-524C-D0E77344A5A0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121778073" sldId="280"/>
            <ac:spMk id="4" creationId="{23CB1044-05F7-0008-5870-E2FA207CE766}"/>
          </ac:spMkLst>
        </pc:spChg>
        <pc:picChg chg="add del mod">
          <ac:chgData name="Jason Duffy" userId="96d836a7-e137-45ee-93ec-e5d8e4b16da5" providerId="ADAL" clId="{BBB066E6-1294-40C5-8D5E-EB4B61EC57E6}" dt="2023-04-18T12:31:38.456" v="1947"/>
          <ac:picMkLst>
            <pc:docMk/>
            <pc:sldMk cId="121778073" sldId="280"/>
            <ac:picMk id="6" creationId="{F8BBB3D6-CB51-3C04-A653-F620AB1781CC}"/>
          </ac:picMkLst>
        </pc:picChg>
        <pc:picChg chg="add del mod">
          <ac:chgData name="Jason Duffy" userId="96d836a7-e137-45ee-93ec-e5d8e4b16da5" providerId="ADAL" clId="{BBB066E6-1294-40C5-8D5E-EB4B61EC57E6}" dt="2023-04-18T12:31:44.733" v="1949"/>
          <ac:picMkLst>
            <pc:docMk/>
            <pc:sldMk cId="121778073" sldId="280"/>
            <ac:picMk id="8" creationId="{A557669D-DD09-6C34-5D2A-6701FE1A19B0}"/>
          </ac:picMkLst>
        </pc:picChg>
        <pc:picChg chg="add del mod">
          <ac:chgData name="Jason Duffy" userId="96d836a7-e137-45ee-93ec-e5d8e4b16da5" providerId="ADAL" clId="{BBB066E6-1294-40C5-8D5E-EB4B61EC57E6}" dt="2023-04-18T12:32:13.187" v="1957" actId="478"/>
          <ac:picMkLst>
            <pc:docMk/>
            <pc:sldMk cId="121778073" sldId="280"/>
            <ac:picMk id="10" creationId="{C96648BD-F9E1-ED20-F03F-6E82435D367D}"/>
          </ac:picMkLst>
        </pc:picChg>
        <pc:picChg chg="add del mod">
          <ac:chgData name="Jason Duffy" userId="96d836a7-e137-45ee-93ec-e5d8e4b16da5" providerId="ADAL" clId="{BBB066E6-1294-40C5-8D5E-EB4B61EC57E6}" dt="2023-04-18T12:32:13.498" v="1958" actId="478"/>
          <ac:picMkLst>
            <pc:docMk/>
            <pc:sldMk cId="121778073" sldId="280"/>
            <ac:picMk id="12" creationId="{8BAC72C4-2FE2-6332-7F43-C2E0D9296A7A}"/>
          </ac:picMkLst>
        </pc:picChg>
        <pc:picChg chg="add mod">
          <ac:chgData name="Jason Duffy" userId="96d836a7-e137-45ee-93ec-e5d8e4b16da5" providerId="ADAL" clId="{BBB066E6-1294-40C5-8D5E-EB4B61EC57E6}" dt="2023-04-18T12:36:54.063" v="2019" actId="14100"/>
          <ac:picMkLst>
            <pc:docMk/>
            <pc:sldMk cId="121778073" sldId="280"/>
            <ac:picMk id="14" creationId="{CCAA12E7-B46B-9E89-70F9-772ED0FB07E9}"/>
          </ac:picMkLst>
        </pc:picChg>
        <pc:picChg chg="add del mod">
          <ac:chgData name="Jason Duffy" userId="96d836a7-e137-45ee-93ec-e5d8e4b16da5" providerId="ADAL" clId="{BBB066E6-1294-40C5-8D5E-EB4B61EC57E6}" dt="2023-04-18T12:33:37.259" v="1970" actId="478"/>
          <ac:picMkLst>
            <pc:docMk/>
            <pc:sldMk cId="121778073" sldId="280"/>
            <ac:picMk id="16" creationId="{5193087F-694F-957D-914F-34C8FFB602B3}"/>
          </ac:picMkLst>
        </pc:picChg>
        <pc:picChg chg="add mod modCrop">
          <ac:chgData name="Jason Duffy" userId="96d836a7-e137-45ee-93ec-e5d8e4b16da5" providerId="ADAL" clId="{BBB066E6-1294-40C5-8D5E-EB4B61EC57E6}" dt="2023-04-18T12:37:07.530" v="2027" actId="1076"/>
          <ac:picMkLst>
            <pc:docMk/>
            <pc:sldMk cId="121778073" sldId="280"/>
            <ac:picMk id="18" creationId="{73C48264-2054-88A8-085A-1219DC75C4E9}"/>
          </ac:picMkLst>
        </pc:picChg>
        <pc:picChg chg="add mod modCrop">
          <ac:chgData name="Jason Duffy" userId="96d836a7-e137-45ee-93ec-e5d8e4b16da5" providerId="ADAL" clId="{BBB066E6-1294-40C5-8D5E-EB4B61EC57E6}" dt="2023-04-18T12:37:09.136" v="2028" actId="1076"/>
          <ac:picMkLst>
            <pc:docMk/>
            <pc:sldMk cId="121778073" sldId="280"/>
            <ac:picMk id="20" creationId="{1222EB61-AEED-54D8-5267-45F9CC18F7B2}"/>
          </ac:picMkLst>
        </pc:picChg>
        <pc:picChg chg="add mod modCrop">
          <ac:chgData name="Jason Duffy" userId="96d836a7-e137-45ee-93ec-e5d8e4b16da5" providerId="ADAL" clId="{BBB066E6-1294-40C5-8D5E-EB4B61EC57E6}" dt="2023-04-18T12:37:05.891" v="2026" actId="1076"/>
          <ac:picMkLst>
            <pc:docMk/>
            <pc:sldMk cId="121778073" sldId="280"/>
            <ac:picMk id="22" creationId="{8F0C8DC9-BA31-3315-F833-F4319FACCB48}"/>
          </ac:picMkLst>
        </pc:picChg>
      </pc:sldChg>
      <pc:sldChg chg="addSp delSp modSp new mod">
        <pc:chgData name="Jason Duffy" userId="96d836a7-e137-45ee-93ec-e5d8e4b16da5" providerId="ADAL" clId="{BBB066E6-1294-40C5-8D5E-EB4B61EC57E6}" dt="2023-04-19T17:09:34.332" v="3238" actId="1032"/>
        <pc:sldMkLst>
          <pc:docMk/>
          <pc:sldMk cId="3159140940" sldId="281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59140940" sldId="281"/>
            <ac:spMk id="2" creationId="{59C8856A-FF03-9D7D-13BC-C6103D42EFBE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59140940" sldId="281"/>
            <ac:spMk id="3" creationId="{CCF85C22-D4CB-3E48-9F16-FE3B9BDFBAA4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59140940" sldId="281"/>
            <ac:spMk id="4" creationId="{1DBD989B-D594-D4CF-50E4-4F73546AB004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3159140940" sldId="281"/>
            <ac:spMk id="5" creationId="{18A4C687-76D0-8C28-7F23-2E799F58DED3}"/>
          </ac:spMkLst>
        </pc:spChg>
        <pc:graphicFrameChg chg="add del mod modGraphic">
          <ac:chgData name="Jason Duffy" userId="96d836a7-e137-45ee-93ec-e5d8e4b16da5" providerId="ADAL" clId="{BBB066E6-1294-40C5-8D5E-EB4B61EC57E6}" dt="2023-04-19T17:08:40.996" v="3226" actId="1032"/>
          <ac:graphicFrameMkLst>
            <pc:docMk/>
            <pc:sldMk cId="3159140940" sldId="281"/>
            <ac:graphicFrameMk id="6" creationId="{9E6ED0F5-7280-C7EB-887B-9232B98A0843}"/>
          </ac:graphicFrameMkLst>
        </pc:graphicFrameChg>
        <pc:graphicFrameChg chg="add del mod modGraphic">
          <ac:chgData name="Jason Duffy" userId="96d836a7-e137-45ee-93ec-e5d8e4b16da5" providerId="ADAL" clId="{BBB066E6-1294-40C5-8D5E-EB4B61EC57E6}" dt="2023-04-19T17:09:34.332" v="3238" actId="1032"/>
          <ac:graphicFrameMkLst>
            <pc:docMk/>
            <pc:sldMk cId="3159140940" sldId="281"/>
            <ac:graphicFrameMk id="7" creationId="{5432D49A-BF35-847A-9653-11336771C808}"/>
          </ac:graphicFrameMkLst>
        </pc:graphicFrameChg>
      </pc:sldChg>
      <pc:sldChg chg="addSp delSp modSp new del mod modClrScheme chgLayout">
        <pc:chgData name="Jason Duffy" userId="96d836a7-e137-45ee-93ec-e5d8e4b16da5" providerId="ADAL" clId="{BBB066E6-1294-40C5-8D5E-EB4B61EC57E6}" dt="2023-04-19T17:22:48.642" v="3459" actId="2696"/>
        <pc:sldMkLst>
          <pc:docMk/>
          <pc:sldMk cId="3726983619" sldId="282"/>
        </pc:sldMkLst>
        <pc:spChg chg="del">
          <ac:chgData name="Jason Duffy" userId="96d836a7-e137-45ee-93ec-e5d8e4b16da5" providerId="ADAL" clId="{BBB066E6-1294-40C5-8D5E-EB4B61EC57E6}" dt="2023-04-18T13:03:16.732" v="2161" actId="700"/>
          <ac:spMkLst>
            <pc:docMk/>
            <pc:sldMk cId="3726983619" sldId="282"/>
            <ac:spMk id="2" creationId="{D55C58C9-625E-6937-5506-C87DC0C1B838}"/>
          </ac:spMkLst>
        </pc:spChg>
        <pc:spChg chg="del mod ord">
          <ac:chgData name="Jason Duffy" userId="96d836a7-e137-45ee-93ec-e5d8e4b16da5" providerId="ADAL" clId="{BBB066E6-1294-40C5-8D5E-EB4B61EC57E6}" dt="2023-04-18T13:03:16.732" v="2161" actId="700"/>
          <ac:spMkLst>
            <pc:docMk/>
            <pc:sldMk cId="3726983619" sldId="282"/>
            <ac:spMk id="3" creationId="{EAF09103-FFB8-45C2-E3FF-16E2EF221660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4" creationId="{16AEFB32-58F1-4529-6FDE-E077E038A6E3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5" creationId="{D9D75390-00E0-ACD5-1702-83649DA540BD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6" creationId="{8EEE260E-A539-2D1D-A418-F9424C6179FA}"/>
          </ac:spMkLst>
        </pc:spChg>
        <pc:spChg chg="add del 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7" creationId="{FC6F52F7-AE3E-D87D-F5D3-A0A3014577F5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8" creationId="{7B777C2D-1080-38E2-7AEC-C741EC8F43A3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9" creationId="{FF769011-AE65-0783-DBE0-2948EC53550C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726983619" sldId="282"/>
            <ac:spMk id="10" creationId="{A4448AC9-B6A1-D436-C9FC-A3D2DEE44042}"/>
          </ac:spMkLst>
        </pc:spChg>
        <pc:graphicFrameChg chg="add del">
          <ac:chgData name="Jason Duffy" userId="96d836a7-e137-45ee-93ec-e5d8e4b16da5" providerId="ADAL" clId="{BBB066E6-1294-40C5-8D5E-EB4B61EC57E6}" dt="2023-04-18T13:06:39.332" v="2228" actId="26606"/>
          <ac:graphicFrameMkLst>
            <pc:docMk/>
            <pc:sldMk cId="3726983619" sldId="282"/>
            <ac:graphicFrameMk id="12" creationId="{A16F1132-8D9D-0FE7-AD3E-A5229837DBB3}"/>
          </ac:graphicFrameMkLst>
        </pc:graphicFrameChg>
        <pc:graphicFrameChg chg="add del">
          <ac:chgData name="Jason Duffy" userId="96d836a7-e137-45ee-93ec-e5d8e4b16da5" providerId="ADAL" clId="{BBB066E6-1294-40C5-8D5E-EB4B61EC57E6}" dt="2023-04-18T13:06:41.121" v="2230" actId="26606"/>
          <ac:graphicFrameMkLst>
            <pc:docMk/>
            <pc:sldMk cId="3726983619" sldId="282"/>
            <ac:graphicFrameMk id="14" creationId="{6146662D-140C-FD2B-D5C9-0184CBFABD44}"/>
          </ac:graphicFrameMkLst>
        </pc:graphicFrameChg>
        <pc:graphicFrameChg chg="add del">
          <ac:chgData name="Jason Duffy" userId="96d836a7-e137-45ee-93ec-e5d8e4b16da5" providerId="ADAL" clId="{BBB066E6-1294-40C5-8D5E-EB4B61EC57E6}" dt="2023-04-18T13:06:46.103" v="2232" actId="26606"/>
          <ac:graphicFrameMkLst>
            <pc:docMk/>
            <pc:sldMk cId="3726983619" sldId="282"/>
            <ac:graphicFrameMk id="16" creationId="{6E8E8812-A834-C7EB-EBFC-B9690B31AC5C}"/>
          </ac:graphicFrameMkLst>
        </pc:graphicFrameChg>
        <pc:graphicFrameChg chg="add del">
          <ac:chgData name="Jason Duffy" userId="96d836a7-e137-45ee-93ec-e5d8e4b16da5" providerId="ADAL" clId="{BBB066E6-1294-40C5-8D5E-EB4B61EC57E6}" dt="2023-04-18T13:06:46.950" v="2234" actId="26606"/>
          <ac:graphicFrameMkLst>
            <pc:docMk/>
            <pc:sldMk cId="3726983619" sldId="282"/>
            <ac:graphicFrameMk id="18" creationId="{298667AB-CAC8-A98D-4855-A02444A279D6}"/>
          </ac:graphicFrameMkLst>
        </pc:graphicFrameChg>
        <pc:graphicFrameChg chg="add del">
          <ac:chgData name="Jason Duffy" userId="96d836a7-e137-45ee-93ec-e5d8e4b16da5" providerId="ADAL" clId="{BBB066E6-1294-40C5-8D5E-EB4B61EC57E6}" dt="2023-04-18T13:06:53.769" v="2236" actId="26606"/>
          <ac:graphicFrameMkLst>
            <pc:docMk/>
            <pc:sldMk cId="3726983619" sldId="282"/>
            <ac:graphicFrameMk id="20" creationId="{6E8E8812-A834-C7EB-EBFC-B9690B31AC5C}"/>
          </ac:graphicFrameMkLst>
        </pc:graphicFrameChg>
      </pc:sldChg>
      <pc:sldChg chg="addSp delSp modSp new mod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3200936634" sldId="283"/>
        </pc:sldMkLst>
        <pc:spChg chg="del mod ord">
          <ac:chgData name="Jason Duffy" userId="96d836a7-e137-45ee-93ec-e5d8e4b16da5" providerId="ADAL" clId="{BBB066E6-1294-40C5-8D5E-EB4B61EC57E6}" dt="2023-04-18T13:17:08.224" v="2294" actId="700"/>
          <ac:spMkLst>
            <pc:docMk/>
            <pc:sldMk cId="3200936634" sldId="283"/>
            <ac:spMk id="2" creationId="{AF015EDF-55EF-8008-7F3E-D286DF5CC503}"/>
          </ac:spMkLst>
        </pc:spChg>
        <pc:spChg chg="del mod ord">
          <ac:chgData name="Jason Duffy" userId="96d836a7-e137-45ee-93ec-e5d8e4b16da5" providerId="ADAL" clId="{BBB066E6-1294-40C5-8D5E-EB4B61EC57E6}" dt="2023-04-18T13:17:08.224" v="2294" actId="700"/>
          <ac:spMkLst>
            <pc:docMk/>
            <pc:sldMk cId="3200936634" sldId="283"/>
            <ac:spMk id="3" creationId="{D666E7C5-FC0E-8B8D-7375-6FBF4E36C433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200936634" sldId="283"/>
            <ac:spMk id="4" creationId="{D832E9DE-B0DC-2D1E-F8B9-895216923769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3200936634" sldId="283"/>
            <ac:spMk id="5" creationId="{A075F508-9AAA-3B39-99D7-BE14529E00FD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200936634" sldId="283"/>
            <ac:spMk id="6" creationId="{E264F728-1FB6-6DA5-178F-172469E6A2AC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3200936634" sldId="283"/>
            <ac:spMk id="7" creationId="{6A12D9EA-86C2-8C45-4040-0E368ACABDA6}"/>
          </ac:spMkLst>
        </pc:spChg>
      </pc:sldChg>
      <pc:sldChg chg="addSp delSp modSp new mod setBg modClrScheme chgLayout">
        <pc:chgData name="Jason Duffy" userId="96d836a7-e137-45ee-93ec-e5d8e4b16da5" providerId="ADAL" clId="{BBB066E6-1294-40C5-8D5E-EB4B61EC57E6}" dt="2023-04-18T20:32:48.966" v="3155"/>
        <pc:sldMkLst>
          <pc:docMk/>
          <pc:sldMk cId="1416784852" sldId="284"/>
        </pc:sldMkLst>
        <pc:spChg chg="del mod ord">
          <ac:chgData name="Jason Duffy" userId="96d836a7-e137-45ee-93ec-e5d8e4b16da5" providerId="ADAL" clId="{BBB066E6-1294-40C5-8D5E-EB4B61EC57E6}" dt="2023-04-18T13:28:39.490" v="2488" actId="700"/>
          <ac:spMkLst>
            <pc:docMk/>
            <pc:sldMk cId="1416784852" sldId="284"/>
            <ac:spMk id="2" creationId="{9F36AF88-5787-8DC6-3853-1EA8B4FC0070}"/>
          </ac:spMkLst>
        </pc:spChg>
        <pc:spChg chg="del mod ord">
          <ac:chgData name="Jason Duffy" userId="96d836a7-e137-45ee-93ec-e5d8e4b16da5" providerId="ADAL" clId="{BBB066E6-1294-40C5-8D5E-EB4B61EC57E6}" dt="2023-04-18T13:28:39.490" v="2488" actId="700"/>
          <ac:spMkLst>
            <pc:docMk/>
            <pc:sldMk cId="1416784852" sldId="284"/>
            <ac:spMk id="3" creationId="{3D663E6A-2F76-9135-3D1E-8B078F4E967C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416784852" sldId="284"/>
            <ac:spMk id="4" creationId="{EAAEDDB4-92F3-4592-C9B4-FA70EAD267FB}"/>
          </ac:spMkLst>
        </pc:spChg>
        <pc:spChg chg="mod ord">
          <ac:chgData name="Jason Duffy" userId="96d836a7-e137-45ee-93ec-e5d8e4b16da5" providerId="ADAL" clId="{BBB066E6-1294-40C5-8D5E-EB4B61EC57E6}" dt="2023-04-18T20:32:48.966" v="3155"/>
          <ac:spMkLst>
            <pc:docMk/>
            <pc:sldMk cId="1416784852" sldId="284"/>
            <ac:spMk id="5" creationId="{AFCF0621-2B99-0FD2-61DE-C8E2DBE3ED4C}"/>
          </ac:spMkLst>
        </pc:spChg>
        <pc:spChg chg="add mod ord">
          <ac:chgData name="Jason Duffy" userId="96d836a7-e137-45ee-93ec-e5d8e4b16da5" providerId="ADAL" clId="{BBB066E6-1294-40C5-8D5E-EB4B61EC57E6}" dt="2023-04-18T20:32:48.966" v="3155"/>
          <ac:spMkLst>
            <pc:docMk/>
            <pc:sldMk cId="1416784852" sldId="284"/>
            <ac:spMk id="6" creationId="{E7F5DD59-1BC6-A567-0A98-33252DA86958}"/>
          </ac:spMkLst>
        </pc:spChg>
        <pc:spChg chg="add del mod ord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7" creationId="{90EF799C-83A0-1248-E452-49E2BFE77935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12" creationId="{1CD81A2A-6ED4-4EF4-A14C-912D31E14800}"/>
          </ac:spMkLst>
        </pc:spChg>
        <pc:spChg chg="add del">
          <ac:chgData name="Jason Duffy" userId="96d836a7-e137-45ee-93ec-e5d8e4b16da5" providerId="ADAL" clId="{BBB066E6-1294-40C5-8D5E-EB4B61EC57E6}" dt="2023-04-18T13:33:03.319" v="2664" actId="26606"/>
          <ac:spMkLst>
            <pc:docMk/>
            <pc:sldMk cId="1416784852" sldId="284"/>
            <ac:spMk id="13" creationId="{CB49665F-0298-4449-8D2D-209989CB9EE3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14" creationId="{1661932C-CA15-4E17-B115-FAE7CBEE4789}"/>
          </ac:spMkLst>
        </pc:spChg>
        <pc:spChg chg="add del">
          <ac:chgData name="Jason Duffy" userId="96d836a7-e137-45ee-93ec-e5d8e4b16da5" providerId="ADAL" clId="{BBB066E6-1294-40C5-8D5E-EB4B61EC57E6}" dt="2023-04-18T13:33:03.319" v="2664" actId="26606"/>
          <ac:spMkLst>
            <pc:docMk/>
            <pc:sldMk cId="1416784852" sldId="284"/>
            <ac:spMk id="15" creationId="{A71EEC14-174A-46FA-B046-474750457130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16" creationId="{DABE3E45-88CF-45D8-8D40-C773324D93F6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19" creationId="{8590ADD5-9383-4D3D-9047-3DA2593CCB5D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25" creationId="{B91ECDA9-56DC-4270-8F33-01C5637B8CEB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27" creationId="{75F47824-961D-465D-84F9-EAE11BC6173B}"/>
          </ac:spMkLst>
        </pc:spChg>
        <pc:spChg chg="add del">
          <ac:chgData name="Jason Duffy" userId="96d836a7-e137-45ee-93ec-e5d8e4b16da5" providerId="ADAL" clId="{BBB066E6-1294-40C5-8D5E-EB4B61EC57E6}" dt="2023-04-18T13:38:46.481" v="2884" actId="26606"/>
          <ac:spMkLst>
            <pc:docMk/>
            <pc:sldMk cId="1416784852" sldId="284"/>
            <ac:spMk id="29" creationId="{FEC9DA3E-C1D7-472D-B7C0-F71AE41FBA23}"/>
          </ac:spMkLst>
        </pc:spChg>
        <pc:grpChg chg="add del">
          <ac:chgData name="Jason Duffy" userId="96d836a7-e137-45ee-93ec-e5d8e4b16da5" providerId="ADAL" clId="{BBB066E6-1294-40C5-8D5E-EB4B61EC57E6}" dt="2023-04-18T13:33:03.319" v="2664" actId="26606"/>
          <ac:grpSpMkLst>
            <pc:docMk/>
            <pc:sldMk cId="1416784852" sldId="284"/>
            <ac:grpSpMk id="17" creationId="{EEB6CB95-E653-4C6C-AE51-62FD848E8D5B}"/>
          </ac:grpSpMkLst>
        </pc:grpChg>
        <pc:grpChg chg="add del">
          <ac:chgData name="Jason Duffy" userId="96d836a7-e137-45ee-93ec-e5d8e4b16da5" providerId="ADAL" clId="{BBB066E6-1294-40C5-8D5E-EB4B61EC57E6}" dt="2023-04-18T13:33:03.319" v="2664" actId="26606"/>
          <ac:grpSpMkLst>
            <pc:docMk/>
            <pc:sldMk cId="1416784852" sldId="284"/>
            <ac:grpSpMk id="21" creationId="{43F5E015-E085-4624-B431-B42414448684}"/>
          </ac:grpSpMkLst>
        </pc:grpChg>
        <pc:graphicFrameChg chg="add del">
          <ac:chgData name="Jason Duffy" userId="96d836a7-e137-45ee-93ec-e5d8e4b16da5" providerId="ADAL" clId="{BBB066E6-1294-40C5-8D5E-EB4B61EC57E6}" dt="2023-04-18T13:33:03.319" v="2664" actId="26606"/>
          <ac:graphicFrameMkLst>
            <pc:docMk/>
            <pc:sldMk cId="1416784852" sldId="284"/>
            <ac:graphicFrameMk id="9" creationId="{B6351E5C-4276-7CE6-A5BF-EE1356543C3F}"/>
          </ac:graphicFrameMkLst>
        </pc:graphicFrameChg>
        <pc:picChg chg="add mod ord">
          <ac:chgData name="Jason Duffy" userId="96d836a7-e137-45ee-93ec-e5d8e4b16da5" providerId="ADAL" clId="{BBB066E6-1294-40C5-8D5E-EB4B61EC57E6}" dt="2023-04-18T13:39:01.286" v="2888" actId="1076"/>
          <ac:picMkLst>
            <pc:docMk/>
            <pc:sldMk cId="1416784852" sldId="284"/>
            <ac:picMk id="10" creationId="{2D65D133-917D-8221-6D87-A3B1BE85EBCF}"/>
          </ac:picMkLst>
        </pc:picChg>
        <pc:cxnChg chg="add del">
          <ac:chgData name="Jason Duffy" userId="96d836a7-e137-45ee-93ec-e5d8e4b16da5" providerId="ADAL" clId="{BBB066E6-1294-40C5-8D5E-EB4B61EC57E6}" dt="2023-04-18T13:38:46.481" v="2884" actId="26606"/>
          <ac:cxnSpMkLst>
            <pc:docMk/>
            <pc:sldMk cId="1416784852" sldId="284"/>
            <ac:cxnSpMk id="23" creationId="{49CD1692-827B-4C8D-B4A1-134FD04CF45C}"/>
          </ac:cxnSpMkLst>
        </pc:cxnChg>
      </pc:sldChg>
      <pc:sldChg chg="addSp delSp modSp add mod modAnim">
        <pc:chgData name="Jason Duffy" userId="96d836a7-e137-45ee-93ec-e5d8e4b16da5" providerId="ADAL" clId="{BBB066E6-1294-40C5-8D5E-EB4B61EC57E6}" dt="2023-04-18T22:13:53.163" v="3211" actId="1076"/>
        <pc:sldMkLst>
          <pc:docMk/>
          <pc:sldMk cId="1096796403" sldId="285"/>
        </pc:sldMkLst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1096796403" sldId="285"/>
            <ac:spMk id="2" creationId="{06F27FBA-8A3D-A74C-C7F4-93E79902D775}"/>
          </ac:spMkLst>
        </pc:spChg>
        <pc:spChg chg="del mod">
          <ac:chgData name="Jason Duffy" userId="96d836a7-e137-45ee-93ec-e5d8e4b16da5" providerId="ADAL" clId="{BBB066E6-1294-40C5-8D5E-EB4B61EC57E6}" dt="2023-04-18T20:24:18.607" v="3011" actId="478"/>
          <ac:spMkLst>
            <pc:docMk/>
            <pc:sldMk cId="1096796403" sldId="285"/>
            <ac:spMk id="3" creationId="{EC5A0BAB-C644-E58F-7797-B64FE3863673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1096796403" sldId="285"/>
            <ac:spMk id="4" creationId="{27FE502F-E7C2-90E6-34E8-D1CE35F383C0}"/>
          </ac:spMkLst>
        </pc:spChg>
        <pc:spChg chg="mod">
          <ac:chgData name="Jason Duffy" userId="96d836a7-e137-45ee-93ec-e5d8e4b16da5" providerId="ADAL" clId="{BBB066E6-1294-40C5-8D5E-EB4B61EC57E6}" dt="2023-04-18T20:32:48.966" v="3155"/>
          <ac:spMkLst>
            <pc:docMk/>
            <pc:sldMk cId="1096796403" sldId="285"/>
            <ac:spMk id="5" creationId="{636CC2B2-05EC-900E-C4A4-D5C7AEFB3AC9}"/>
          </ac:spMkLst>
        </pc:spChg>
        <pc:spChg chg="add del mod">
          <ac:chgData name="Jason Duffy" userId="96d836a7-e137-45ee-93ec-e5d8e4b16da5" providerId="ADAL" clId="{BBB066E6-1294-40C5-8D5E-EB4B61EC57E6}" dt="2023-04-18T20:24:20.195" v="3012" actId="478"/>
          <ac:spMkLst>
            <pc:docMk/>
            <pc:sldMk cId="1096796403" sldId="285"/>
            <ac:spMk id="11" creationId="{392FBBB6-2A26-A767-FA84-F297A0305442}"/>
          </ac:spMkLst>
        </pc:spChg>
        <pc:spChg chg="add mod">
          <ac:chgData name="Jason Duffy" userId="96d836a7-e137-45ee-93ec-e5d8e4b16da5" providerId="ADAL" clId="{BBB066E6-1294-40C5-8D5E-EB4B61EC57E6}" dt="2023-04-18T20:39:40.665" v="3201" actId="207"/>
          <ac:spMkLst>
            <pc:docMk/>
            <pc:sldMk cId="1096796403" sldId="285"/>
            <ac:spMk id="12" creationId="{A531EBF5-6C64-BCA7-7D39-7FD5C3E0317E}"/>
          </ac:spMkLst>
        </pc:spChg>
        <pc:spChg chg="add mod">
          <ac:chgData name="Jason Duffy" userId="96d836a7-e137-45ee-93ec-e5d8e4b16da5" providerId="ADAL" clId="{BBB066E6-1294-40C5-8D5E-EB4B61EC57E6}" dt="2023-04-18T22:13:53.163" v="3211" actId="1076"/>
          <ac:spMkLst>
            <pc:docMk/>
            <pc:sldMk cId="1096796403" sldId="285"/>
            <ac:spMk id="13" creationId="{8D0A3D7E-3FEA-6B69-651E-9D72039F38AC}"/>
          </ac:spMkLst>
        </pc:spChg>
        <pc:spChg chg="add mod">
          <ac:chgData name="Jason Duffy" userId="96d836a7-e137-45ee-93ec-e5d8e4b16da5" providerId="ADAL" clId="{BBB066E6-1294-40C5-8D5E-EB4B61EC57E6}" dt="2023-04-18T20:39:43.687" v="3202" actId="207"/>
          <ac:spMkLst>
            <pc:docMk/>
            <pc:sldMk cId="1096796403" sldId="285"/>
            <ac:spMk id="14" creationId="{93149350-B1B8-BA5B-C99A-215FAF17078F}"/>
          </ac:spMkLst>
        </pc:spChg>
        <pc:spChg chg="add mod">
          <ac:chgData name="Jason Duffy" userId="96d836a7-e137-45ee-93ec-e5d8e4b16da5" providerId="ADAL" clId="{BBB066E6-1294-40C5-8D5E-EB4B61EC57E6}" dt="2023-04-18T22:13:50.461" v="3210" actId="1076"/>
          <ac:spMkLst>
            <pc:docMk/>
            <pc:sldMk cId="1096796403" sldId="285"/>
            <ac:spMk id="15" creationId="{5A9B8A20-3F1D-A696-4738-341AF1C93BE8}"/>
          </ac:spMkLst>
        </pc:spChg>
        <pc:spChg chg="add del mod">
          <ac:chgData name="Jason Duffy" userId="96d836a7-e137-45ee-93ec-e5d8e4b16da5" providerId="ADAL" clId="{BBB066E6-1294-40C5-8D5E-EB4B61EC57E6}" dt="2023-04-18T20:26:23.440" v="3062"/>
          <ac:spMkLst>
            <pc:docMk/>
            <pc:sldMk cId="1096796403" sldId="285"/>
            <ac:spMk id="16" creationId="{E7F31080-B185-FB07-53B6-D396C02DC7C0}"/>
          </ac:spMkLst>
        </pc:spChg>
        <pc:spChg chg="add del mod">
          <ac:chgData name="Jason Duffy" userId="96d836a7-e137-45ee-93ec-e5d8e4b16da5" providerId="ADAL" clId="{BBB066E6-1294-40C5-8D5E-EB4B61EC57E6}" dt="2023-04-18T20:26:23.440" v="3062"/>
          <ac:spMkLst>
            <pc:docMk/>
            <pc:sldMk cId="1096796403" sldId="285"/>
            <ac:spMk id="17" creationId="{50284B9E-687B-AF66-0F47-19D713FE94C6}"/>
          </ac:spMkLst>
        </pc:spChg>
        <pc:spChg chg="add mod">
          <ac:chgData name="Jason Duffy" userId="96d836a7-e137-45ee-93ec-e5d8e4b16da5" providerId="ADAL" clId="{BBB066E6-1294-40C5-8D5E-EB4B61EC57E6}" dt="2023-04-18T20:39:43.687" v="3202" actId="207"/>
          <ac:spMkLst>
            <pc:docMk/>
            <pc:sldMk cId="1096796403" sldId="285"/>
            <ac:spMk id="18" creationId="{419CE63F-058E-A546-5870-EA7398210167}"/>
          </ac:spMkLst>
        </pc:spChg>
        <pc:spChg chg="add mod">
          <ac:chgData name="Jason Duffy" userId="96d836a7-e137-45ee-93ec-e5d8e4b16da5" providerId="ADAL" clId="{BBB066E6-1294-40C5-8D5E-EB4B61EC57E6}" dt="2023-04-18T22:13:47.685" v="3209" actId="1076"/>
          <ac:spMkLst>
            <pc:docMk/>
            <pc:sldMk cId="1096796403" sldId="285"/>
            <ac:spMk id="19" creationId="{01381D89-5768-2A9B-3F3E-11B06EAB6394}"/>
          </ac:spMkLst>
        </pc:spChg>
        <pc:picChg chg="mod">
          <ac:chgData name="Jason Duffy" userId="96d836a7-e137-45ee-93ec-e5d8e4b16da5" providerId="ADAL" clId="{BBB066E6-1294-40C5-8D5E-EB4B61EC57E6}" dt="2023-04-18T20:26:50.212" v="3085" actId="1076"/>
          <ac:picMkLst>
            <pc:docMk/>
            <pc:sldMk cId="1096796403" sldId="285"/>
            <ac:picMk id="6" creationId="{2A6E22DD-DBE8-46E0-EBC0-1BC949769BE8}"/>
          </ac:picMkLst>
        </pc:picChg>
        <pc:picChg chg="mod">
          <ac:chgData name="Jason Duffy" userId="96d836a7-e137-45ee-93ec-e5d8e4b16da5" providerId="ADAL" clId="{BBB066E6-1294-40C5-8D5E-EB4B61EC57E6}" dt="2023-04-18T20:27:00.282" v="3086" actId="1076"/>
          <ac:picMkLst>
            <pc:docMk/>
            <pc:sldMk cId="1096796403" sldId="285"/>
            <ac:picMk id="7" creationId="{9DC2AA95-54D5-FE74-40CB-50B6F6860932}"/>
          </ac:picMkLst>
        </pc:picChg>
        <pc:picChg chg="mod">
          <ac:chgData name="Jason Duffy" userId="96d836a7-e137-45ee-93ec-e5d8e4b16da5" providerId="ADAL" clId="{BBB066E6-1294-40C5-8D5E-EB4B61EC57E6}" dt="2023-04-18T20:27:02.892" v="3087" actId="1076"/>
          <ac:picMkLst>
            <pc:docMk/>
            <pc:sldMk cId="1096796403" sldId="285"/>
            <ac:picMk id="8" creationId="{BB588A06-E8BC-A197-97D3-16A2AFB45065}"/>
          </ac:picMkLst>
        </pc:picChg>
        <pc:picChg chg="mod">
          <ac:chgData name="Jason Duffy" userId="96d836a7-e137-45ee-93ec-e5d8e4b16da5" providerId="ADAL" clId="{BBB066E6-1294-40C5-8D5E-EB4B61EC57E6}" dt="2023-04-18T20:27:05.115" v="3088" actId="1076"/>
          <ac:picMkLst>
            <pc:docMk/>
            <pc:sldMk cId="1096796403" sldId="285"/>
            <ac:picMk id="9" creationId="{2DA87D27-F073-32D9-9EAF-8FA08045260B}"/>
          </ac:picMkLst>
        </pc:picChg>
      </pc:sldChg>
      <pc:sldChg chg="modSp new mod">
        <pc:chgData name="Jason Duffy" userId="96d836a7-e137-45ee-93ec-e5d8e4b16da5" providerId="ADAL" clId="{BBB066E6-1294-40C5-8D5E-EB4B61EC57E6}" dt="2023-04-19T17:20:20.177" v="3405" actId="20577"/>
        <pc:sldMkLst>
          <pc:docMk/>
          <pc:sldMk cId="408521798" sldId="286"/>
        </pc:sldMkLst>
        <pc:spChg chg="mod">
          <ac:chgData name="Jason Duffy" userId="96d836a7-e137-45ee-93ec-e5d8e4b16da5" providerId="ADAL" clId="{BBB066E6-1294-40C5-8D5E-EB4B61EC57E6}" dt="2023-04-19T17:15:00.984" v="3253" actId="20577"/>
          <ac:spMkLst>
            <pc:docMk/>
            <pc:sldMk cId="408521798" sldId="286"/>
            <ac:spMk id="2" creationId="{4769FBBA-54B1-D6DA-7BA8-3E341F3BD2E0}"/>
          </ac:spMkLst>
        </pc:spChg>
        <pc:spChg chg="mod">
          <ac:chgData name="Jason Duffy" userId="96d836a7-e137-45ee-93ec-e5d8e4b16da5" providerId="ADAL" clId="{BBB066E6-1294-40C5-8D5E-EB4B61EC57E6}" dt="2023-04-19T17:20:20.177" v="3405" actId="20577"/>
          <ac:spMkLst>
            <pc:docMk/>
            <pc:sldMk cId="408521798" sldId="286"/>
            <ac:spMk id="3" creationId="{54C3A866-1C49-28FD-3A5A-B2BE9F1CE3F3}"/>
          </ac:spMkLst>
        </pc:spChg>
      </pc:sldChg>
      <pc:sldChg chg="addSp delSp modSp add del mod">
        <pc:chgData name="Jason Duffy" userId="96d836a7-e137-45ee-93ec-e5d8e4b16da5" providerId="ADAL" clId="{BBB066E6-1294-40C5-8D5E-EB4B61EC57E6}" dt="2023-04-19T17:12:01.558" v="3239" actId="2696"/>
        <pc:sldMkLst>
          <pc:docMk/>
          <pc:sldMk cId="3563339714" sldId="286"/>
        </pc:sldMkLst>
        <pc:graphicFrameChg chg="add del modGraphic">
          <ac:chgData name="Jason Duffy" userId="96d836a7-e137-45ee-93ec-e5d8e4b16da5" providerId="ADAL" clId="{BBB066E6-1294-40C5-8D5E-EB4B61EC57E6}" dt="2023-04-18T22:25:12.036" v="3214" actId="1032"/>
          <ac:graphicFrameMkLst>
            <pc:docMk/>
            <pc:sldMk cId="3563339714" sldId="286"/>
            <ac:graphicFrameMk id="6" creationId="{A7704356-6184-4C18-F30B-3F4EBE1213DD}"/>
          </ac:graphicFrameMkLst>
        </pc:graphicFrameChg>
        <pc:graphicFrameChg chg="add del modGraphic">
          <ac:chgData name="Jason Duffy" userId="96d836a7-e137-45ee-93ec-e5d8e4b16da5" providerId="ADAL" clId="{BBB066E6-1294-40C5-8D5E-EB4B61EC57E6}" dt="2023-04-18T22:25:36.523" v="3216" actId="1032"/>
          <ac:graphicFrameMkLst>
            <pc:docMk/>
            <pc:sldMk cId="3563339714" sldId="286"/>
            <ac:graphicFrameMk id="7" creationId="{F1F74410-D179-FCE2-27D0-2D4D9D531E41}"/>
          </ac:graphicFrameMkLst>
        </pc:graphicFrameChg>
      </pc:sldChg>
      <pc:sldChg chg="addSp delSp modSp new mod ord modClrScheme chgLayout">
        <pc:chgData name="Jason Duffy" userId="96d836a7-e137-45ee-93ec-e5d8e4b16da5" providerId="ADAL" clId="{BBB066E6-1294-40C5-8D5E-EB4B61EC57E6}" dt="2023-04-19T17:27:57.035" v="3519"/>
        <pc:sldMkLst>
          <pc:docMk/>
          <pc:sldMk cId="3389292938" sldId="287"/>
        </pc:sldMkLst>
        <pc:spChg chg="del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2" creationId="{099F6D92-9D83-C114-B94D-F27538607928}"/>
          </ac:spMkLst>
        </pc:spChg>
        <pc:spChg chg="del mod ord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3" creationId="{35FB6DE5-D4E3-C3D0-0930-C10C3F2E9128}"/>
          </ac:spMkLst>
        </pc:spChg>
        <pc:spChg chg="del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4" creationId="{E5C77120-B828-A4A9-6B75-CC69AC0F957B}"/>
          </ac:spMkLst>
        </pc:spChg>
        <pc:spChg chg="del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5" creationId="{CDBE5335-DB36-063A-6360-6443FDF1DDD3}"/>
          </ac:spMkLst>
        </pc:spChg>
        <pc:spChg chg="mod ord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6" creationId="{002148C1-8760-57E8-1BFD-66507230D476}"/>
          </ac:spMkLst>
        </pc:spChg>
        <pc:spChg chg="mod ord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7" creationId="{750A92CF-7B85-35B5-6C4E-074B099F1749}"/>
          </ac:spMkLst>
        </pc:spChg>
        <pc:spChg chg="del mod ord">
          <ac:chgData name="Jason Duffy" userId="96d836a7-e137-45ee-93ec-e5d8e4b16da5" providerId="ADAL" clId="{BBB066E6-1294-40C5-8D5E-EB4B61EC57E6}" dt="2023-04-19T17:21:40.858" v="3407" actId="700"/>
          <ac:spMkLst>
            <pc:docMk/>
            <pc:sldMk cId="3389292938" sldId="287"/>
            <ac:spMk id="8" creationId="{BE831D03-08F0-BD5D-CC12-A8518346EDED}"/>
          </ac:spMkLst>
        </pc:spChg>
        <pc:spChg chg="add mod ord">
          <ac:chgData name="Jason Duffy" userId="96d836a7-e137-45ee-93ec-e5d8e4b16da5" providerId="ADAL" clId="{BBB066E6-1294-40C5-8D5E-EB4B61EC57E6}" dt="2023-04-19T17:21:43.097" v="3415" actId="20577"/>
          <ac:spMkLst>
            <pc:docMk/>
            <pc:sldMk cId="3389292938" sldId="287"/>
            <ac:spMk id="9" creationId="{73103E9C-F199-D684-874B-2F4F04E2D79C}"/>
          </ac:spMkLst>
        </pc:spChg>
        <pc:spChg chg="add del mod ord">
          <ac:chgData name="Jason Duffy" userId="96d836a7-e137-45ee-93ec-e5d8e4b16da5" providerId="ADAL" clId="{BBB066E6-1294-40C5-8D5E-EB4B61EC57E6}" dt="2023-04-19T17:21:52.148" v="3416" actId="3680"/>
          <ac:spMkLst>
            <pc:docMk/>
            <pc:sldMk cId="3389292938" sldId="287"/>
            <ac:spMk id="10" creationId="{B0D87F5E-6BBE-324D-3767-764F4A8C76FF}"/>
          </ac:spMkLst>
        </pc:spChg>
        <pc:graphicFrameChg chg="add mod ord modGraphic">
          <ac:chgData name="Jason Duffy" userId="96d836a7-e137-45ee-93ec-e5d8e4b16da5" providerId="ADAL" clId="{BBB066E6-1294-40C5-8D5E-EB4B61EC57E6}" dt="2023-04-19T17:26:39.369" v="3504" actId="207"/>
          <ac:graphicFrameMkLst>
            <pc:docMk/>
            <pc:sldMk cId="3389292938" sldId="287"/>
            <ac:graphicFrameMk id="11" creationId="{7EC5E090-53CC-F152-985A-652294832A6E}"/>
          </ac:graphicFrameMkLst>
        </pc:graphicFrameChg>
      </pc:sldChg>
      <pc:sldMasterChg chg="modSldLayout">
        <pc:chgData name="Jason Duffy" userId="96d836a7-e137-45ee-93ec-e5d8e4b16da5" providerId="ADAL" clId="{BBB066E6-1294-40C5-8D5E-EB4B61EC57E6}" dt="2023-04-18T13:05:28.858" v="2213"/>
        <pc:sldMasterMkLst>
          <pc:docMk/>
          <pc:sldMasterMk cId="3800417429" sldId="2147483648"/>
        </pc:sldMasterMkLst>
        <pc:sldLayoutChg chg="addSp delSp modSp mod">
          <pc:chgData name="Jason Duffy" userId="96d836a7-e137-45ee-93ec-e5d8e4b16da5" providerId="ADAL" clId="{BBB066E6-1294-40C5-8D5E-EB4B61EC57E6}" dt="2023-04-18T13:05:28.858" v="2213"/>
          <pc:sldLayoutMkLst>
            <pc:docMk/>
            <pc:sldMasterMk cId="3800417429" sldId="2147483648"/>
            <pc:sldLayoutMk cId="702930585" sldId="2147483653"/>
          </pc:sldLayoutMkLst>
          <pc:spChg chg="add mod">
            <ac:chgData name="Jason Duffy" userId="96d836a7-e137-45ee-93ec-e5d8e4b16da5" providerId="ADAL" clId="{BBB066E6-1294-40C5-8D5E-EB4B61EC57E6}" dt="2023-04-18T13:05:28.858" v="2213"/>
            <ac:spMkLst>
              <pc:docMk/>
              <pc:sldMasterMk cId="3800417429" sldId="2147483648"/>
              <pc:sldLayoutMk cId="702930585" sldId="2147483653"/>
              <ac:spMk id="2" creationId="{3E13D52F-DA0E-B97B-7571-3DC459DD450A}"/>
            </ac:spMkLst>
          </pc:spChg>
          <pc:spChg chg="del">
            <ac:chgData name="Jason Duffy" userId="96d836a7-e137-45ee-93ec-e5d8e4b16da5" providerId="ADAL" clId="{BBB066E6-1294-40C5-8D5E-EB4B61EC57E6}" dt="2023-04-18T13:05:28.043" v="2212" actId="478"/>
            <ac:spMkLst>
              <pc:docMk/>
              <pc:sldMasterMk cId="3800417429" sldId="2147483648"/>
              <pc:sldLayoutMk cId="702930585" sldId="2147483653"/>
              <ac:spMk id="10" creationId="{DE0C73CC-A71C-C392-EFA6-EDFCF55672D1}"/>
            </ac:spMkLst>
          </pc:spChg>
        </pc:sldLayoutChg>
      </pc:sldMasterChg>
      <pc:sldMasterChg chg="addSp modSldLayout">
        <pc:chgData name="Jason Duffy" userId="96d836a7-e137-45ee-93ec-e5d8e4b16da5" providerId="ADAL" clId="{BBB066E6-1294-40C5-8D5E-EB4B61EC57E6}" dt="2023-04-18T20:32:44.591" v="3140"/>
        <pc:sldMasterMkLst>
          <pc:docMk/>
          <pc:sldMasterMk cId="1614435035" sldId="2147483657"/>
        </pc:sldMasterMkLst>
        <pc:spChg chg="add">
          <ac:chgData name="Jason Duffy" userId="96d836a7-e137-45ee-93ec-e5d8e4b16da5" providerId="ADAL" clId="{BBB066E6-1294-40C5-8D5E-EB4B61EC57E6}" dt="2023-04-18T20:32:44.591" v="3140"/>
          <ac:spMkLst>
            <pc:docMk/>
            <pc:sldMasterMk cId="1614435035" sldId="2147483657"/>
            <ac:spMk id="7" creationId="{0AA4485F-29A5-57BD-B334-595D4F2D66E2}"/>
          </ac:spMkLst>
        </pc:spChg>
        <pc:spChg chg="add">
          <ac:chgData name="Jason Duffy" userId="96d836a7-e137-45ee-93ec-e5d8e4b16da5" providerId="ADAL" clId="{BBB066E6-1294-40C5-8D5E-EB4B61EC57E6}" dt="2023-04-18T20:32:44.591" v="3140"/>
          <ac:spMkLst>
            <pc:docMk/>
            <pc:sldMasterMk cId="1614435035" sldId="2147483657"/>
            <ac:spMk id="8" creationId="{574B39A1-6AEC-592E-5B30-E82D831C815C}"/>
          </ac:spMkLst>
        </pc:sp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547407568" sldId="2147483658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547407568" sldId="2147483658"/>
              <ac:spMk id="7" creationId="{2101517E-02DA-F930-A2DB-3D4AF63A30E9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1155429032" sldId="2147483659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1155429032" sldId="2147483659"/>
              <ac:spMk id="7" creationId="{C5BFA01B-F628-D05C-8B3E-F732B92D8C9A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129541272" sldId="2147483660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129541272" sldId="2147483660"/>
              <ac:spMk id="8" creationId="{0778A664-C331-75D7-597E-EF2A7CC1F052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24354526" sldId="2147483662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24354526" sldId="2147483662"/>
              <ac:spMk id="10" creationId="{0D93C8AA-6732-82E2-E53B-CDDBDAB69ABD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1340462981" sldId="2147483663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1340462981" sldId="2147483663"/>
              <ac:spMk id="6" creationId="{6CC42894-C551-7C2E-BEB9-8A0828D12A8E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32:44.591" v="3140"/>
          <pc:sldLayoutMkLst>
            <pc:docMk/>
            <pc:sldMasterMk cId="1614435035" sldId="2147483657"/>
            <pc:sldLayoutMk cId="2203654051" sldId="2147483665"/>
          </pc:sldLayoutMkLst>
          <pc:spChg chg="add">
            <ac:chgData name="Jason Duffy" userId="96d836a7-e137-45ee-93ec-e5d8e4b16da5" providerId="ADAL" clId="{BBB066E6-1294-40C5-8D5E-EB4B61EC57E6}" dt="2023-04-18T20:32:44.591" v="3140"/>
            <ac:spMkLst>
              <pc:docMk/>
              <pc:sldMasterMk cId="1614435035" sldId="2147483657"/>
              <pc:sldLayoutMk cId="2203654051" sldId="2147483665"/>
              <ac:spMk id="9" creationId="{344C4640-18B6-FA0C-DF28-BB26A29B610C}"/>
            </ac:spMkLst>
          </pc:spChg>
        </pc:sldLayoutChg>
      </pc:sldMasterChg>
      <pc:sldMasterChg chg="addSp modSldLayout">
        <pc:chgData name="Jason Duffy" userId="96d836a7-e137-45ee-93ec-e5d8e4b16da5" providerId="ADAL" clId="{BBB066E6-1294-40C5-8D5E-EB4B61EC57E6}" dt="2023-04-18T20:07:26.675" v="2957"/>
        <pc:sldMasterMkLst>
          <pc:docMk/>
          <pc:sldMasterMk cId="1764836191" sldId="2147483657"/>
        </pc:sldMasterMkLst>
        <pc:spChg chg="add">
          <ac:chgData name="Jason Duffy" userId="96d836a7-e137-45ee-93ec-e5d8e4b16da5" providerId="ADAL" clId="{BBB066E6-1294-40C5-8D5E-EB4B61EC57E6}" dt="2023-04-18T20:07:26.675" v="2957"/>
          <ac:spMkLst>
            <pc:docMk/>
            <pc:sldMasterMk cId="1764836191" sldId="2147483657"/>
            <ac:spMk id="8" creationId="{3CEE2BA6-8C20-2FE3-C4BD-20C27A430917}"/>
          </ac:spMkLst>
        </pc:spChg>
        <pc:spChg chg="add">
          <ac:chgData name="Jason Duffy" userId="96d836a7-e137-45ee-93ec-e5d8e4b16da5" providerId="ADAL" clId="{BBB066E6-1294-40C5-8D5E-EB4B61EC57E6}" dt="2023-04-18T20:07:26.675" v="2957"/>
          <ac:spMkLst>
            <pc:docMk/>
            <pc:sldMasterMk cId="1764836191" sldId="2147483657"/>
            <ac:spMk id="9" creationId="{65C16DD5-100D-073B-90B9-D0CDCEAD4CD8}"/>
          </ac:spMkLst>
        </pc:sp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1460113396" sldId="2147483658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1460113396" sldId="2147483658"/>
              <ac:spMk id="9" creationId="{D1F3D686-0404-F915-4AEA-2DE738C620B2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1713975295" sldId="2147483659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1713975295" sldId="2147483659"/>
              <ac:spMk id="7" creationId="{33F19649-590D-4C62-08AD-213DBF3B5077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1599864843" sldId="2147483660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1599864843" sldId="2147483660"/>
              <ac:spMk id="7" creationId="{DC303D2F-4533-21C4-BAA8-74702BE62C31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3269533872" sldId="2147483662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3269533872" sldId="2147483662"/>
              <ac:spMk id="7" creationId="{805EFDFE-F919-4A27-FDFC-7E2C8B380DD2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3466795219" sldId="2147483663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3466795219" sldId="2147483663"/>
              <ac:spMk id="3" creationId="{7E718F89-40D8-D40F-DA3A-9E31D35EB241}"/>
            </ac:spMkLst>
          </pc:spChg>
        </pc:sldLayoutChg>
        <pc:sldLayoutChg chg="addSp">
          <pc:chgData name="Jason Duffy" userId="96d836a7-e137-45ee-93ec-e5d8e4b16da5" providerId="ADAL" clId="{BBB066E6-1294-40C5-8D5E-EB4B61EC57E6}" dt="2023-04-18T20:07:26.675" v="2957"/>
          <pc:sldLayoutMkLst>
            <pc:docMk/>
            <pc:sldMasterMk cId="1764836191" sldId="2147483657"/>
            <pc:sldLayoutMk cId="752772192" sldId="2147483665"/>
          </pc:sldLayoutMkLst>
          <pc:spChg chg="add">
            <ac:chgData name="Jason Duffy" userId="96d836a7-e137-45ee-93ec-e5d8e4b16da5" providerId="ADAL" clId="{BBB066E6-1294-40C5-8D5E-EB4B61EC57E6}" dt="2023-04-18T20:07:26.675" v="2957"/>
            <ac:spMkLst>
              <pc:docMk/>
              <pc:sldMasterMk cId="1764836191" sldId="2147483657"/>
              <pc:sldLayoutMk cId="752772192" sldId="2147483665"/>
              <ac:spMk id="5" creationId="{19BD0070-B5E1-5C95-D02D-B6C4FC5B1045}"/>
            </ac:spMkLst>
          </pc:spChg>
        </pc:sldLayoutChg>
      </pc:sldMasterChg>
      <pc:sldMasterChg chg="addSp delSp modSp mod delSldLayout modSldLayout">
        <pc:chgData name="Jason Duffy" userId="96d836a7-e137-45ee-93ec-e5d8e4b16da5" providerId="ADAL" clId="{BBB066E6-1294-40C5-8D5E-EB4B61EC57E6}" dt="2023-04-18T12:30:59.759" v="1928" actId="1076"/>
        <pc:sldMasterMkLst>
          <pc:docMk/>
          <pc:sldMasterMk cId="3800417429" sldId="2147483657"/>
        </pc:sldMasterMkLst>
        <pc:spChg chg="mod">
          <ac:chgData name="Jason Duffy" userId="96d836a7-e137-45ee-93ec-e5d8e4b16da5" providerId="ADAL" clId="{BBB066E6-1294-40C5-8D5E-EB4B61EC57E6}" dt="2023-04-14T11:57:20.006" v="889" actId="207"/>
          <ac:spMkLst>
            <pc:docMk/>
            <pc:sldMasterMk cId="3800417429" sldId="2147483657"/>
            <ac:spMk id="2" creationId="{F245FE95-7031-193A-4F28-602300ADA929}"/>
          </ac:spMkLst>
        </pc:spChg>
        <pc:spChg chg="mod">
          <ac:chgData name="Jason Duffy" userId="96d836a7-e137-45ee-93ec-e5d8e4b16da5" providerId="ADAL" clId="{BBB066E6-1294-40C5-8D5E-EB4B61EC57E6}" dt="2023-04-14T12:00:29.926" v="940" actId="207"/>
          <ac:spMkLst>
            <pc:docMk/>
            <pc:sldMasterMk cId="3800417429" sldId="2147483657"/>
            <ac:spMk id="3" creationId="{A375E417-C813-EE23-F9AC-56E35F1AD627}"/>
          </ac:spMkLst>
        </pc:spChg>
        <pc:spChg chg="mod">
          <ac:chgData name="Jason Duffy" userId="96d836a7-e137-45ee-93ec-e5d8e4b16da5" providerId="ADAL" clId="{BBB066E6-1294-40C5-8D5E-EB4B61EC57E6}" dt="2023-04-14T12:00:15.017" v="938" actId="207"/>
          <ac:spMkLst>
            <pc:docMk/>
            <pc:sldMasterMk cId="3800417429" sldId="2147483657"/>
            <ac:spMk id="5" creationId="{69D3B05E-E2F9-6A25-7EF5-D414079FD10E}"/>
          </ac:spMkLst>
        </pc:spChg>
        <pc:spChg chg="mod">
          <ac:chgData name="Jason Duffy" userId="96d836a7-e137-45ee-93ec-e5d8e4b16da5" providerId="ADAL" clId="{BBB066E6-1294-40C5-8D5E-EB4B61EC57E6}" dt="2023-04-14T12:00:15.017" v="938" actId="207"/>
          <ac:spMkLst>
            <pc:docMk/>
            <pc:sldMasterMk cId="3800417429" sldId="2147483657"/>
            <ac:spMk id="6" creationId="{D4AAD97F-5F59-605F-E5A7-93A9D9D0FA27}"/>
          </ac:spMkLst>
        </pc:spChg>
        <pc:spChg chg="add mod ord">
          <ac:chgData name="Jason Duffy" userId="96d836a7-e137-45ee-93ec-e5d8e4b16da5" providerId="ADAL" clId="{BBB066E6-1294-40C5-8D5E-EB4B61EC57E6}" dt="2023-04-14T12:24:00.903" v="1341" actId="14100"/>
          <ac:spMkLst>
            <pc:docMk/>
            <pc:sldMasterMk cId="3800417429" sldId="2147483657"/>
            <ac:spMk id="7" creationId="{243C0E53-D2C7-9082-42FD-AF754D9F47FF}"/>
          </ac:spMkLst>
        </pc:spChg>
        <pc:spChg chg="add del mod">
          <ac:chgData name="Jason Duffy" userId="96d836a7-e137-45ee-93ec-e5d8e4b16da5" providerId="ADAL" clId="{BBB066E6-1294-40C5-8D5E-EB4B61EC57E6}" dt="2023-04-13T16:56:06.646" v="813" actId="478"/>
          <ac:spMkLst>
            <pc:docMk/>
            <pc:sldMasterMk cId="3800417429" sldId="2147483657"/>
            <ac:spMk id="7" creationId="{A735A3B3-5CD4-FF2B-6FFF-376AC29CFF8B}"/>
          </ac:spMkLst>
        </pc:spChg>
        <pc:spChg chg="add mod ord">
          <ac:chgData name="Jason Duffy" userId="96d836a7-e137-45ee-93ec-e5d8e4b16da5" providerId="ADAL" clId="{BBB066E6-1294-40C5-8D5E-EB4B61EC57E6}" dt="2023-04-14T12:20:09.799" v="1317" actId="14100"/>
          <ac:spMkLst>
            <pc:docMk/>
            <pc:sldMasterMk cId="3800417429" sldId="2147483657"/>
            <ac:spMk id="8" creationId="{827FBCF6-FB36-9D13-B006-B519A9A1E901}"/>
          </ac:spMkLst>
        </pc:spChg>
        <pc:picChg chg="add del mod">
          <ac:chgData name="Jason Duffy" userId="96d836a7-e137-45ee-93ec-e5d8e4b16da5" providerId="ADAL" clId="{BBB066E6-1294-40C5-8D5E-EB4B61EC57E6}" dt="2023-04-14T11:59:38.426" v="930" actId="21"/>
          <ac:picMkLst>
            <pc:docMk/>
            <pc:sldMasterMk cId="3800417429" sldId="2147483657"/>
            <ac:picMk id="10" creationId="{E0CADCDC-2450-34E5-BB5B-406901E4C17C}"/>
          </ac:picMkLst>
        </pc:picChg>
        <pc:picChg chg="add del mod">
          <ac:chgData name="Jason Duffy" userId="96d836a7-e137-45ee-93ec-e5d8e4b16da5" providerId="ADAL" clId="{BBB066E6-1294-40C5-8D5E-EB4B61EC57E6}" dt="2023-04-14T11:59:54.324" v="937" actId="478"/>
          <ac:picMkLst>
            <pc:docMk/>
            <pc:sldMasterMk cId="3800417429" sldId="2147483657"/>
            <ac:picMk id="11" creationId="{60BFA8EA-A61E-2105-6F0E-060082A6340C}"/>
          </ac:picMkLst>
        </pc:picChg>
        <pc:sldLayoutChg chg="addSp delSp modSp mod">
          <pc:chgData name="Jason Duffy" userId="96d836a7-e137-45ee-93ec-e5d8e4b16da5" providerId="ADAL" clId="{BBB066E6-1294-40C5-8D5E-EB4B61EC57E6}" dt="2023-04-18T11:56:29.744" v="1790" actId="1076"/>
          <pc:sldLayoutMkLst>
            <pc:docMk/>
            <pc:sldMasterMk cId="3800417429" sldId="2147483648"/>
            <pc:sldLayoutMk cId="3833810175" sldId="2147483649"/>
          </pc:sldLayoutMkLst>
          <pc:spChg chg="mod">
            <ac:chgData name="Jason Duffy" userId="96d836a7-e137-45ee-93ec-e5d8e4b16da5" providerId="ADAL" clId="{BBB066E6-1294-40C5-8D5E-EB4B61EC57E6}" dt="2023-04-14T12:07:49.912" v="1046" actId="113"/>
            <ac:spMkLst>
              <pc:docMk/>
              <pc:sldMasterMk cId="3800417429" sldId="2147483648"/>
              <pc:sldLayoutMk cId="3833810175" sldId="2147483649"/>
              <ac:spMk id="2" creationId="{6507B917-3B99-33A2-9DE8-6EDAB1DDA3BD}"/>
            </ac:spMkLst>
          </pc:spChg>
          <pc:spChg chg="mod">
            <ac:chgData name="Jason Duffy" userId="96d836a7-e137-45ee-93ec-e5d8e4b16da5" providerId="ADAL" clId="{BBB066E6-1294-40C5-8D5E-EB4B61EC57E6}" dt="2023-04-14T12:04:38.333" v="987" actId="1036"/>
            <ac:spMkLst>
              <pc:docMk/>
              <pc:sldMasterMk cId="3800417429" sldId="2147483648"/>
              <pc:sldLayoutMk cId="3833810175" sldId="2147483649"/>
              <ac:spMk id="3" creationId="{D1897D34-1CBD-E746-7D92-B3C6E5089499}"/>
            </ac:spMkLst>
          </pc:spChg>
          <pc:spChg chg="add mod">
            <ac:chgData name="Jason Duffy" userId="96d836a7-e137-45ee-93ec-e5d8e4b16da5" providerId="ADAL" clId="{BBB066E6-1294-40C5-8D5E-EB4B61EC57E6}" dt="2023-04-18T11:56:29.744" v="1790" actId="1076"/>
            <ac:spMkLst>
              <pc:docMk/>
              <pc:sldMasterMk cId="3800417429" sldId="2147483648"/>
              <pc:sldLayoutMk cId="3833810175" sldId="2147483649"/>
              <ac:spMk id="7" creationId="{0748F82B-C8F5-8F18-2059-C64728F34A59}"/>
            </ac:spMkLst>
          </pc:spChg>
          <pc:spChg chg="add del mod">
            <ac:chgData name="Jason Duffy" userId="96d836a7-e137-45ee-93ec-e5d8e4b16da5" providerId="ADAL" clId="{BBB066E6-1294-40C5-8D5E-EB4B61EC57E6}" dt="2023-04-13T16:55:51.546" v="811" actId="21"/>
            <ac:spMkLst>
              <pc:docMk/>
              <pc:sldMasterMk cId="3800417429" sldId="2147483648"/>
              <pc:sldLayoutMk cId="3833810175" sldId="2147483649"/>
              <ac:spMk id="7" creationId="{58E81FB2-F322-9682-88DB-14F889BC3FED}"/>
            </ac:spMkLst>
          </pc:spChg>
          <pc:spChg chg="add del mod">
            <ac:chgData name="Jason Duffy" userId="96d836a7-e137-45ee-93ec-e5d8e4b16da5" providerId="ADAL" clId="{BBB066E6-1294-40C5-8D5E-EB4B61EC57E6}" dt="2023-04-14T12:03:03.238" v="963" actId="478"/>
            <ac:spMkLst>
              <pc:docMk/>
              <pc:sldMasterMk cId="3800417429" sldId="2147483648"/>
              <pc:sldLayoutMk cId="3833810175" sldId="2147483649"/>
              <ac:spMk id="8" creationId="{79DA08D0-6692-6929-1051-2F352D317BFD}"/>
            </ac:spMkLst>
          </pc:spChg>
          <pc:spChg chg="add del mod">
            <ac:chgData name="Jason Duffy" userId="96d836a7-e137-45ee-93ec-e5d8e4b16da5" providerId="ADAL" clId="{BBB066E6-1294-40C5-8D5E-EB4B61EC57E6}" dt="2023-04-14T12:03:28.240" v="971" actId="478"/>
            <ac:spMkLst>
              <pc:docMk/>
              <pc:sldMasterMk cId="3800417429" sldId="2147483648"/>
              <pc:sldLayoutMk cId="3833810175" sldId="2147483649"/>
              <ac:spMk id="9" creationId="{D1DFC5CC-81B7-42FD-E14F-AFA400BB73A1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07:53.921" v="1047" actId="113"/>
          <pc:sldLayoutMkLst>
            <pc:docMk/>
            <pc:sldMasterMk cId="3800417429" sldId="2147483648"/>
            <pc:sldLayoutMk cId="1181396479" sldId="2147483650"/>
          </pc:sldLayoutMkLst>
          <pc:spChg chg="mod">
            <ac:chgData name="Jason Duffy" userId="96d836a7-e137-45ee-93ec-e5d8e4b16da5" providerId="ADAL" clId="{BBB066E6-1294-40C5-8D5E-EB4B61EC57E6}" dt="2023-04-14T12:07:53.921" v="1047" actId="113"/>
            <ac:spMkLst>
              <pc:docMk/>
              <pc:sldMasterMk cId="3800417429" sldId="2147483648"/>
              <pc:sldLayoutMk cId="1181396479" sldId="2147483650"/>
              <ac:spMk id="2" creationId="{7293DFDD-B2D6-9BB9-3FDB-954F0658FE5B}"/>
            </ac:spMkLst>
          </pc:spChg>
          <pc:spChg chg="mod">
            <ac:chgData name="Jason Duffy" userId="96d836a7-e137-45ee-93ec-e5d8e4b16da5" providerId="ADAL" clId="{BBB066E6-1294-40C5-8D5E-EB4B61EC57E6}" dt="2023-04-14T12:06:11.777" v="1002" actId="1076"/>
            <ac:spMkLst>
              <pc:docMk/>
              <pc:sldMasterMk cId="3800417429" sldId="2147483648"/>
              <pc:sldLayoutMk cId="1181396479" sldId="2147483650"/>
              <ac:spMk id="3" creationId="{0B5D88CB-AA0C-4E02-9F52-6ED3A229B3D0}"/>
            </ac:spMkLst>
          </pc:spChg>
          <pc:spChg chg="add mod">
            <ac:chgData name="Jason Duffy" userId="96d836a7-e137-45ee-93ec-e5d8e4b16da5" providerId="ADAL" clId="{BBB066E6-1294-40C5-8D5E-EB4B61EC57E6}" dt="2023-04-14T12:07:20.716" v="1045" actId="1035"/>
            <ac:spMkLst>
              <pc:docMk/>
              <pc:sldMasterMk cId="3800417429" sldId="2147483648"/>
              <pc:sldLayoutMk cId="1181396479" sldId="2147483650"/>
              <ac:spMk id="7" creationId="{06E00D3D-7591-53DC-8492-081CF40B0918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13:41.005" v="1172" actId="1035"/>
          <pc:sldLayoutMkLst>
            <pc:docMk/>
            <pc:sldMasterMk cId="3800417429" sldId="2147483648"/>
            <pc:sldLayoutMk cId="3439880390" sldId="2147483651"/>
          </pc:sldLayoutMkLst>
          <pc:spChg chg="mod">
            <ac:chgData name="Jason Duffy" userId="96d836a7-e137-45ee-93ec-e5d8e4b16da5" providerId="ADAL" clId="{BBB066E6-1294-40C5-8D5E-EB4B61EC57E6}" dt="2023-04-14T12:09:34.472" v="1133" actId="14100"/>
            <ac:spMkLst>
              <pc:docMk/>
              <pc:sldMasterMk cId="3800417429" sldId="2147483648"/>
              <pc:sldLayoutMk cId="3439880390" sldId="2147483651"/>
              <ac:spMk id="2" creationId="{D252B360-B49D-81A6-2DF0-2F3D0E6E9088}"/>
            </ac:spMkLst>
          </pc:spChg>
          <pc:spChg chg="mod">
            <ac:chgData name="Jason Duffy" userId="96d836a7-e137-45ee-93ec-e5d8e4b16da5" providerId="ADAL" clId="{BBB066E6-1294-40C5-8D5E-EB4B61EC57E6}" dt="2023-04-14T12:13:41.005" v="1172" actId="1035"/>
            <ac:spMkLst>
              <pc:docMk/>
              <pc:sldMasterMk cId="3800417429" sldId="2147483648"/>
              <pc:sldLayoutMk cId="3439880390" sldId="2147483651"/>
              <ac:spMk id="3" creationId="{04EAAFC9-EA05-4680-C16C-96E42E6252D7}"/>
            </ac:spMkLst>
          </pc:spChg>
          <pc:spChg chg="add mod">
            <ac:chgData name="Jason Duffy" userId="96d836a7-e137-45ee-93ec-e5d8e4b16da5" providerId="ADAL" clId="{BBB066E6-1294-40C5-8D5E-EB4B61EC57E6}" dt="2023-04-14T12:09:29.889" v="1131" actId="1036"/>
            <ac:spMkLst>
              <pc:docMk/>
              <pc:sldMasterMk cId="3800417429" sldId="2147483648"/>
              <pc:sldLayoutMk cId="3439880390" sldId="2147483651"/>
              <ac:spMk id="7" creationId="{7AA1D1CE-35D1-0BC5-A088-E99225025D21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4T12:08:13.293" v="1051" actId="478"/>
          <pc:sldLayoutMkLst>
            <pc:docMk/>
            <pc:sldMasterMk cId="3800417429" sldId="2147483648"/>
            <pc:sldLayoutMk cId="360150469" sldId="2147483652"/>
          </pc:sldLayoutMkLst>
          <pc:spChg chg="del">
            <ac:chgData name="Jason Duffy" userId="96d836a7-e137-45ee-93ec-e5d8e4b16da5" providerId="ADAL" clId="{BBB066E6-1294-40C5-8D5E-EB4B61EC57E6}" dt="2023-04-14T12:08:13.293" v="1051" actId="478"/>
            <ac:spMkLst>
              <pc:docMk/>
              <pc:sldMasterMk cId="3800417429" sldId="2147483648"/>
              <pc:sldLayoutMk cId="360150469" sldId="2147483652"/>
              <ac:spMk id="2" creationId="{AF71F3C9-F06F-5A36-2723-09B61E4DE782}"/>
            </ac:spMkLst>
          </pc:spChg>
          <pc:spChg chg="add mod">
            <ac:chgData name="Jason Duffy" userId="96d836a7-e137-45ee-93ec-e5d8e4b16da5" providerId="ADAL" clId="{BBB066E6-1294-40C5-8D5E-EB4B61EC57E6}" dt="2023-04-14T12:08:11.389" v="1050" actId="27636"/>
            <ac:spMkLst>
              <pc:docMk/>
              <pc:sldMasterMk cId="3800417429" sldId="2147483648"/>
              <pc:sldLayoutMk cId="360150469" sldId="2147483652"/>
              <ac:spMk id="8" creationId="{7C31B56F-3925-9D82-299D-44A4C2D33AA3}"/>
            </ac:spMkLst>
          </pc:spChg>
          <pc:spChg chg="add mod">
            <ac:chgData name="Jason Duffy" userId="96d836a7-e137-45ee-93ec-e5d8e4b16da5" providerId="ADAL" clId="{BBB066E6-1294-40C5-8D5E-EB4B61EC57E6}" dt="2023-04-14T12:08:11.354" v="1049"/>
            <ac:spMkLst>
              <pc:docMk/>
              <pc:sldMasterMk cId="3800417429" sldId="2147483648"/>
              <pc:sldLayoutMk cId="360150469" sldId="2147483652"/>
              <ac:spMk id="9" creationId="{B6F9A86C-041D-F72C-5422-B7A345E417EE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4T12:08:26.054" v="1054" actId="478"/>
          <pc:sldLayoutMkLst>
            <pc:docMk/>
            <pc:sldMasterMk cId="3800417429" sldId="2147483648"/>
            <pc:sldLayoutMk cId="702930585" sldId="2147483653"/>
          </pc:sldLayoutMkLst>
          <pc:spChg chg="del">
            <ac:chgData name="Jason Duffy" userId="96d836a7-e137-45ee-93ec-e5d8e4b16da5" providerId="ADAL" clId="{BBB066E6-1294-40C5-8D5E-EB4B61EC57E6}" dt="2023-04-14T12:08:26.054" v="1054" actId="478"/>
            <ac:spMkLst>
              <pc:docMk/>
              <pc:sldMasterMk cId="3800417429" sldId="2147483648"/>
              <pc:sldLayoutMk cId="702930585" sldId="2147483653"/>
              <ac:spMk id="2" creationId="{879E897B-1282-6DE3-1E14-0F3D5B90AFD8}"/>
            </ac:spMkLst>
          </pc:spChg>
          <pc:spChg chg="add mod">
            <ac:chgData name="Jason Duffy" userId="96d836a7-e137-45ee-93ec-e5d8e4b16da5" providerId="ADAL" clId="{BBB066E6-1294-40C5-8D5E-EB4B61EC57E6}" dt="2023-04-14T12:08:24.798" v="1053" actId="27636"/>
            <ac:spMkLst>
              <pc:docMk/>
              <pc:sldMasterMk cId="3800417429" sldId="2147483648"/>
              <pc:sldLayoutMk cId="702930585" sldId="2147483653"/>
              <ac:spMk id="10" creationId="{DE0C73CC-A71C-C392-EFA6-EDFCF55672D1}"/>
            </ac:spMkLst>
          </pc:spChg>
          <pc:spChg chg="add mod">
            <ac:chgData name="Jason Duffy" userId="96d836a7-e137-45ee-93ec-e5d8e4b16da5" providerId="ADAL" clId="{BBB066E6-1294-40C5-8D5E-EB4B61EC57E6}" dt="2023-04-14T12:08:24.778" v="1052"/>
            <ac:spMkLst>
              <pc:docMk/>
              <pc:sldMasterMk cId="3800417429" sldId="2147483648"/>
              <pc:sldLayoutMk cId="702930585" sldId="2147483653"/>
              <ac:spMk id="11" creationId="{4EAD1640-C1E2-BC61-5BA6-7F2651C9FA9F}"/>
            </ac:spMkLst>
          </pc:spChg>
        </pc:sldLayoutChg>
        <pc:sldLayoutChg chg="addSp delSp modSp mod">
          <pc:chgData name="Jason Duffy" userId="96d836a7-e137-45ee-93ec-e5d8e4b16da5" providerId="ADAL" clId="{BBB066E6-1294-40C5-8D5E-EB4B61EC57E6}" dt="2023-04-18T12:30:59.759" v="1928" actId="1076"/>
          <pc:sldLayoutMkLst>
            <pc:docMk/>
            <pc:sldMasterMk cId="3800417429" sldId="2147483648"/>
            <pc:sldLayoutMk cId="2671370791" sldId="2147483654"/>
          </pc:sldLayoutMkLst>
          <pc:spChg chg="del">
            <ac:chgData name="Jason Duffy" userId="96d836a7-e137-45ee-93ec-e5d8e4b16da5" providerId="ADAL" clId="{BBB066E6-1294-40C5-8D5E-EB4B61EC57E6}" dt="2023-04-14T12:08:29.499" v="1057" actId="478"/>
            <ac:spMkLst>
              <pc:docMk/>
              <pc:sldMasterMk cId="3800417429" sldId="2147483648"/>
              <pc:sldLayoutMk cId="2671370791" sldId="2147483654"/>
              <ac:spMk id="2" creationId="{B7AFDB66-DD44-D4B4-493E-505C9BB0515A}"/>
            </ac:spMkLst>
          </pc:spChg>
          <pc:spChg chg="add mod">
            <ac:chgData name="Jason Duffy" userId="96d836a7-e137-45ee-93ec-e5d8e4b16da5" providerId="ADAL" clId="{BBB066E6-1294-40C5-8D5E-EB4B61EC57E6}" dt="2023-04-18T12:30:59.759" v="1928" actId="1076"/>
            <ac:spMkLst>
              <pc:docMk/>
              <pc:sldMasterMk cId="3800417429" sldId="2147483648"/>
              <pc:sldLayoutMk cId="2671370791" sldId="2147483654"/>
              <ac:spMk id="2" creationId="{F0FD4674-8BA5-72E2-32BA-45A4C2FE284E}"/>
            </ac:spMkLst>
          </pc:spChg>
          <pc:spChg chg="add del mod">
            <ac:chgData name="Jason Duffy" userId="96d836a7-e137-45ee-93ec-e5d8e4b16da5" providerId="ADAL" clId="{BBB066E6-1294-40C5-8D5E-EB4B61EC57E6}" dt="2023-04-18T12:30:56.759" v="1927" actId="478"/>
            <ac:spMkLst>
              <pc:docMk/>
              <pc:sldMasterMk cId="3800417429" sldId="2147483648"/>
              <pc:sldLayoutMk cId="2671370791" sldId="2147483654"/>
              <ac:spMk id="6" creationId="{AB68A2E5-0734-CB70-F779-D594A1B623EB}"/>
            </ac:spMkLst>
          </pc:spChg>
          <pc:spChg chg="add mod">
            <ac:chgData name="Jason Duffy" userId="96d836a7-e137-45ee-93ec-e5d8e4b16da5" providerId="ADAL" clId="{BBB066E6-1294-40C5-8D5E-EB4B61EC57E6}" dt="2023-04-14T12:08:28.419" v="1055"/>
            <ac:spMkLst>
              <pc:docMk/>
              <pc:sldMasterMk cId="3800417429" sldId="2147483648"/>
              <pc:sldLayoutMk cId="2671370791" sldId="2147483654"/>
              <ac:spMk id="7" creationId="{94E67B01-8DD6-C595-D2A1-962E4D288D6C}"/>
            </ac:spMkLst>
          </pc:spChg>
        </pc:sldLayoutChg>
        <pc:sldLayoutChg chg="addSp modSp mod">
          <pc:chgData name="Jason Duffy" userId="96d836a7-e137-45ee-93ec-e5d8e4b16da5" providerId="ADAL" clId="{BBB066E6-1294-40C5-8D5E-EB4B61EC57E6}" dt="2023-04-14T12:49:23.087" v="1433" actId="403"/>
          <pc:sldLayoutMkLst>
            <pc:docMk/>
            <pc:sldMasterMk cId="3800417429" sldId="2147483648"/>
            <pc:sldLayoutMk cId="3908173308" sldId="2147483656"/>
          </pc:sldLayoutMkLst>
          <pc:spChg chg="mod">
            <ac:chgData name="Jason Duffy" userId="96d836a7-e137-45ee-93ec-e5d8e4b16da5" providerId="ADAL" clId="{BBB066E6-1294-40C5-8D5E-EB4B61EC57E6}" dt="2023-04-14T12:17:01.360" v="1198" actId="403"/>
            <ac:spMkLst>
              <pc:docMk/>
              <pc:sldMasterMk cId="3800417429" sldId="2147483648"/>
              <pc:sldLayoutMk cId="3908173308" sldId="2147483656"/>
              <ac:spMk id="2" creationId="{03B62AF1-F829-6EE6-BC87-4146ECE5B8CA}"/>
            </ac:spMkLst>
          </pc:spChg>
          <pc:spChg chg="mod">
            <ac:chgData name="Jason Duffy" userId="96d836a7-e137-45ee-93ec-e5d8e4b16da5" providerId="ADAL" clId="{BBB066E6-1294-40C5-8D5E-EB4B61EC57E6}" dt="2023-04-14T12:49:23.087" v="1433" actId="403"/>
            <ac:spMkLst>
              <pc:docMk/>
              <pc:sldMasterMk cId="3800417429" sldId="2147483648"/>
              <pc:sldLayoutMk cId="3908173308" sldId="2147483656"/>
              <ac:spMk id="4" creationId="{FE44F69A-393C-0596-6B16-AA4D2B0C6A9F}"/>
            </ac:spMkLst>
          </pc:spChg>
          <pc:spChg chg="add mod">
            <ac:chgData name="Jason Duffy" userId="96d836a7-e137-45ee-93ec-e5d8e4b16da5" providerId="ADAL" clId="{BBB066E6-1294-40C5-8D5E-EB4B61EC57E6}" dt="2023-04-14T12:17:06.527" v="1199" actId="1038"/>
            <ac:spMkLst>
              <pc:docMk/>
              <pc:sldMasterMk cId="3800417429" sldId="2147483648"/>
              <pc:sldLayoutMk cId="3908173308" sldId="2147483656"/>
              <ac:spMk id="8" creationId="{5E31F752-23BA-A02C-4965-9DCCB778F85E}"/>
            </ac:spMkLst>
          </pc:spChg>
        </pc:sldLayoutChg>
        <pc:sldLayoutChg chg="del">
          <pc:chgData name="Jason Duffy" userId="96d836a7-e137-45ee-93ec-e5d8e4b16da5" providerId="ADAL" clId="{BBB066E6-1294-40C5-8D5E-EB4B61EC57E6}" dt="2023-04-14T12:19:18.471" v="1292" actId="2696"/>
          <pc:sldLayoutMkLst>
            <pc:docMk/>
            <pc:sldMasterMk cId="3800417429" sldId="2147483657"/>
            <pc:sldLayoutMk cId="1058654172" sldId="2147483657"/>
          </pc:sldLayoutMkLst>
        </pc:sldLayoutChg>
        <pc:sldLayoutChg chg="del">
          <pc:chgData name="Jason Duffy" userId="96d836a7-e137-45ee-93ec-e5d8e4b16da5" providerId="ADAL" clId="{BBB066E6-1294-40C5-8D5E-EB4B61EC57E6}" dt="2023-04-14T12:08:37.061" v="1058" actId="2696"/>
          <pc:sldLayoutMkLst>
            <pc:docMk/>
            <pc:sldMasterMk cId="3800417429" sldId="2147483657"/>
            <pc:sldLayoutMk cId="3733464012" sldId="2147483658"/>
          </pc:sldLayoutMkLst>
        </pc:sldLayoutChg>
        <pc:sldLayoutChg chg="del">
          <pc:chgData name="Jason Duffy" userId="96d836a7-e137-45ee-93ec-e5d8e4b16da5" providerId="ADAL" clId="{BBB066E6-1294-40C5-8D5E-EB4B61EC57E6}" dt="2023-04-14T12:08:39.249" v="1059" actId="2696"/>
          <pc:sldLayoutMkLst>
            <pc:docMk/>
            <pc:sldMasterMk cId="3800417429" sldId="2147483657"/>
            <pc:sldLayoutMk cId="3856246258" sldId="2147483659"/>
          </pc:sldLayoutMkLst>
        </pc:sldLayoutChg>
      </pc:sldMasterChg>
    </pc:docChg>
  </pc:docChgLst>
  <pc:docChgLst>
    <pc:chgData name="rohait02@hs-esslingen.de" userId="S::urn:spo:guest#rohait02@hs-esslingen.de::" providerId="AD" clId="Web-{958C8104-36F8-FE48-F707-D89F0CD66CBF}"/>
    <pc:docChg chg="modSld addMainMaster delMainMaster">
      <pc:chgData name="rohait02@hs-esslingen.de" userId="S::urn:spo:guest#rohait02@hs-esslingen.de::" providerId="AD" clId="Web-{958C8104-36F8-FE48-F707-D89F0CD66CBF}" dt="2023-04-18T12:48:51.588" v="1"/>
      <pc:docMkLst>
        <pc:docMk/>
      </pc:docMkLst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3164393377" sldId="256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64393377" sldId="256"/>
            <ac:spMk id="2" creationId="{3CC566C9-F455-5449-1090-39D7980B66A1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64393377" sldId="256"/>
            <ac:spMk id="3" creationId="{4547BDCF-2FCC-0E97-1BDB-11EF8FA46B3A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083802691" sldId="257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3802691" sldId="257"/>
            <ac:spMk id="2" creationId="{012B5898-C258-CFA9-00A5-13757BE05A0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3802691" sldId="257"/>
            <ac:spMk id="3" creationId="{BE150ADB-C50E-4167-D67E-809B337FACAC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3802691" sldId="257"/>
            <ac:spMk id="4" creationId="{15DA7C71-C86F-39A7-C84F-7E6AF42ECBA3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3802691" sldId="257"/>
            <ac:spMk id="5" creationId="{3578763A-13E5-E83C-9F59-E0CBCBB88D45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906769802" sldId="258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6769802" sldId="258"/>
            <ac:spMk id="2" creationId="{3D03195A-2F8D-88FB-DE79-7A2377DF6916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6769802" sldId="258"/>
            <ac:spMk id="3" creationId="{138F7955-8E1C-F272-AEDA-C734AA7E90C4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6769802" sldId="258"/>
            <ac:spMk id="4" creationId="{DC6A2C66-9632-2AE5-3FF2-6821A7EB7D52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6769802" sldId="258"/>
            <ac:spMk id="5" creationId="{61C614B1-2785-2C09-27D6-3D00C4039292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527009856" sldId="259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27009856" sldId="259"/>
            <ac:spMk id="2" creationId="{EA49F471-C559-9F8E-53AD-BB486DEC81A5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27009856" sldId="259"/>
            <ac:spMk id="3" creationId="{A0DC02AF-7F95-D8BF-85EA-501ED2AB3E9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27009856" sldId="259"/>
            <ac:spMk id="4" creationId="{C6994662-62E8-2391-A2B6-9E877F18788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27009856" sldId="259"/>
            <ac:spMk id="5" creationId="{D5AA08A0-04D6-604F-94C9-0E0286C25CAB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088513308" sldId="260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8513308" sldId="260"/>
            <ac:spMk id="2" creationId="{509929F4-BB4D-3823-5F6C-E3973CA115CE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8513308" sldId="260"/>
            <ac:spMk id="4" creationId="{0E874A34-AF20-FC5B-BF6F-BFDF2A1F0C65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8513308" sldId="260"/>
            <ac:spMk id="5" creationId="{C3E67848-3853-2FCB-E3CD-2E240090CCA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088513308" sldId="260"/>
            <ac:spMk id="8" creationId="{F0F73F52-4047-7656-D7D5-E578389C27AF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739600994" sldId="261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739600994" sldId="261"/>
            <ac:spMk id="2" creationId="{1A4CE089-C009-9465-CFAE-74C967474330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739600994" sldId="261"/>
            <ac:spMk id="4" creationId="{A1277934-C7DC-878A-976A-06CC2DA27F2A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739600994" sldId="261"/>
            <ac:spMk id="5" creationId="{4CDC46D6-ED4E-F5F0-89DA-A9EFFF35F480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739600994" sldId="261"/>
            <ac:spMk id="7" creationId="{974A82C3-3FB2-3314-271E-C00984027279}"/>
          </ac:spMkLst>
        </pc:spChg>
        <pc:picChg chg="mod ord">
          <ac:chgData name="rohait02@hs-esslingen.de" userId="S::urn:spo:guest#rohait02@hs-esslingen.de::" providerId="AD" clId="Web-{958C8104-36F8-FE48-F707-D89F0CD66CBF}" dt="2023-04-18T12:48:51.588" v="1"/>
          <ac:picMkLst>
            <pc:docMk/>
            <pc:sldMk cId="2739600994" sldId="261"/>
            <ac:picMk id="8" creationId="{DE8D6446-9F11-72A2-3625-846846294A22}"/>
          </ac:picMkLst>
        </pc:pic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398814357" sldId="263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98814357" sldId="263"/>
            <ac:spMk id="2" creationId="{06F27FBA-8A3D-A74C-C7F4-93E79902D775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98814357" sldId="263"/>
            <ac:spMk id="3" creationId="{EC5A0BAB-C644-E58F-7797-B64FE3863673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98814357" sldId="263"/>
            <ac:spMk id="4" creationId="{27FE502F-E7C2-90E6-34E8-D1CE35F383C0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98814357" sldId="263"/>
            <ac:spMk id="5" creationId="{636CC2B2-05EC-900E-C4A4-D5C7AEFB3AC9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1521500956" sldId="264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521500956" sldId="264"/>
            <ac:spMk id="2" creationId="{30FFDBD6-CB1B-D6C7-CDD7-E06DD43A0A7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521500956" sldId="264"/>
            <ac:spMk id="3" creationId="{F70C9263-08EF-CF2E-6757-A27CA199D9AF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521500956" sldId="264"/>
            <ac:spMk id="4" creationId="{F412DA8C-4B21-52B1-D124-13072558009E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521500956" sldId="264"/>
            <ac:spMk id="5" creationId="{B19E3BC8-DCFE-6A97-5562-0740B6C1FE86}"/>
          </ac:spMkLst>
        </pc:spChg>
        <pc:picChg chg="mod ord">
          <ac:chgData name="rohait02@hs-esslingen.de" userId="S::urn:spo:guest#rohait02@hs-esslingen.de::" providerId="AD" clId="Web-{958C8104-36F8-FE48-F707-D89F0CD66CBF}" dt="2023-04-18T12:48:51.588" v="1"/>
          <ac:picMkLst>
            <pc:docMk/>
            <pc:sldMk cId="1521500956" sldId="264"/>
            <ac:picMk id="20" creationId="{154B4715-52F2-9FF5-A1B8-6BF05F98F3E4}"/>
          </ac:picMkLst>
        </pc:pic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56042471" sldId="265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6042471" sldId="265"/>
            <ac:spMk id="2" creationId="{A57CD3A4-3E2F-A25E-979F-82E4CC2DD02E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6042471" sldId="265"/>
            <ac:spMk id="3" creationId="{EC465058-D78D-9E64-83BD-8BE49B098D9F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6042471" sldId="265"/>
            <ac:spMk id="4" creationId="{38365457-08D5-CFF1-B950-14B01CFB2495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56042471" sldId="265"/>
            <ac:spMk id="5" creationId="{F1F334F8-F989-6A1A-DF31-00ED0FE3623E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639959997" sldId="267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39959997" sldId="267"/>
            <ac:spMk id="2" creationId="{A425A602-09BC-912B-A01F-9F9A40EBBBC1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39959997" sldId="267"/>
            <ac:spMk id="4" creationId="{C2D7877D-7985-FA88-DACE-9E91851C1706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39959997" sldId="267"/>
            <ac:spMk id="5" creationId="{663093C3-BA88-2626-7160-FFF3948980EC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39959997" sldId="267"/>
            <ac:spMk id="6" creationId="{34C21B5D-83F9-886D-F8B0-F38817C0DD65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183151242" sldId="268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83151242" sldId="268"/>
            <ac:spMk id="2" creationId="{A7CB7A03-B22B-1F94-48F2-6A887B405234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83151242" sldId="268"/>
            <ac:spMk id="3" creationId="{C8B4066B-900B-478E-5F1B-57822F99FD75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83151242" sldId="268"/>
            <ac:spMk id="4" creationId="{9B51404D-438A-2DAB-6793-7A203ADCE9B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83151242" sldId="268"/>
            <ac:spMk id="5" creationId="{2460CA0D-B41C-AFDE-4BE5-32CBDFA5A35D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3142528440" sldId="269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42528440" sldId="269"/>
            <ac:spMk id="2" creationId="{8F7A236C-13CC-F06A-95C3-F5176F0EDAA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42528440" sldId="269"/>
            <ac:spMk id="3" creationId="{B3C3075C-D474-E89C-71A2-F413E76CEEE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42528440" sldId="269"/>
            <ac:spMk id="4" creationId="{360656BA-9AF4-75F4-309A-564820618FB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42528440" sldId="269"/>
            <ac:spMk id="5" creationId="{F17CE702-6530-B716-64F4-DFCBB4A0DFC8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1650555167" sldId="270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650555167" sldId="270"/>
            <ac:spMk id="4" creationId="{5275C325-DB06-D710-D682-B5D45E4A44DA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650555167" sldId="270"/>
            <ac:spMk id="5" creationId="{CCC4C1A9-FDF1-F0DD-A938-F6B3D71DDB6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650555167" sldId="270"/>
            <ac:spMk id="6" creationId="{7860C04D-67BD-1FBF-2BCA-3493242ED9B2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650555167" sldId="270"/>
            <ac:spMk id="8" creationId="{507576BC-EAA4-829D-055C-994D154B4A4E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4029953955" sldId="271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4029953955" sldId="271"/>
            <ac:spMk id="4" creationId="{CF10F1EA-8D80-AA15-EB40-D12477D2CDB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4029953955" sldId="271"/>
            <ac:spMk id="5" creationId="{C6A7A057-5B11-D215-A3B6-B27F2EFDFC44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4029953955" sldId="271"/>
            <ac:spMk id="6" creationId="{DE1FF5D1-34D3-7836-77CA-5C267DE86560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4029953955" sldId="271"/>
            <ac:spMk id="7" creationId="{90BD3BA9-CC95-97DE-6FDA-907A3E96A2A9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629458035" sldId="272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29458035" sldId="272"/>
            <ac:spMk id="5" creationId="{A3C9D04E-8A37-D754-D7B2-7697E1979A1C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29458035" sldId="272"/>
            <ac:spMk id="6" creationId="{E458D1AE-D7EA-048F-47CE-A749E159BF77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29458035" sldId="272"/>
            <ac:spMk id="7" creationId="{DB853F60-2F2C-71BE-7D88-9EA0B20B2DD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629458035" sldId="272"/>
            <ac:spMk id="8" creationId="{7AB4C2E8-72C3-50F7-15A0-4C0494AD66C3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3402308264" sldId="274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402308264" sldId="274"/>
            <ac:spMk id="5" creationId="{0E56FF4E-5BB0-D1B1-EE11-1051CB402FB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402308264" sldId="274"/>
            <ac:spMk id="6" creationId="{C001E5B0-517B-E3E4-D000-9C31B746B3AE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402308264" sldId="274"/>
            <ac:spMk id="7" creationId="{33135D40-382F-22F9-9A79-910BADA3F43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402308264" sldId="274"/>
            <ac:spMk id="8" creationId="{F8165BAA-3EC7-1424-1ACF-601E6EAB1B14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905519449" sldId="275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5519449" sldId="275"/>
            <ac:spMk id="2" creationId="{51B73323-BE47-CBF1-1728-BAAB86B82B5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5519449" sldId="275"/>
            <ac:spMk id="3" creationId="{4E20D360-67EE-795D-CAD2-234457B419DB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5519449" sldId="275"/>
            <ac:spMk id="4" creationId="{D070EBF7-1B60-B78C-91F6-DCD987397D5A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905519449" sldId="275"/>
            <ac:spMk id="5" creationId="{BCE830FB-0B68-E833-D5A1-5B700A2601D9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2830811886" sldId="278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830811886" sldId="278"/>
            <ac:spMk id="2" creationId="{01815F4F-5901-0931-AE3A-778DA3F45916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830811886" sldId="278"/>
            <ac:spMk id="3" creationId="{A8E4F3E4-BC85-E960-667D-359A1841866F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830811886" sldId="278"/>
            <ac:spMk id="4" creationId="{C98D2826-D6FA-EBB3-CEA3-243E713CA32A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2830811886" sldId="278"/>
            <ac:spMk id="5" creationId="{281650F1-EFC9-28C5-D9CD-71B1C3B45C78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3118039710" sldId="279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18039710" sldId="279"/>
            <ac:spMk id="5" creationId="{2C37AFBD-61C2-FEB5-297E-9007FA734108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3118039710" sldId="279"/>
            <ac:spMk id="6" creationId="{841A9030-8E5C-3A70-086D-72EB44107B7D}"/>
          </ac:spMkLst>
        </pc:spChg>
      </pc:sldChg>
      <pc:sldChg chg="modSp mod modClrScheme chgLayout">
        <pc:chgData name="rohait02@hs-esslingen.de" userId="S::urn:spo:guest#rohait02@hs-esslingen.de::" providerId="AD" clId="Web-{958C8104-36F8-FE48-F707-D89F0CD66CBF}" dt="2023-04-18T12:48:51.588" v="1"/>
        <pc:sldMkLst>
          <pc:docMk/>
          <pc:sldMk cId="121778073" sldId="280"/>
        </pc:sldMkLst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21778073" sldId="280"/>
            <ac:spMk id="2" creationId="{E71BD331-8C42-559D-2DCC-B58741A0E85D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21778073" sldId="280"/>
            <ac:spMk id="3" creationId="{C7386442-EFDB-89A2-524C-D0E77344A5A0}"/>
          </ac:spMkLst>
        </pc:spChg>
        <pc:spChg chg="mod ord">
          <ac:chgData name="rohait02@hs-esslingen.de" userId="S::urn:spo:guest#rohait02@hs-esslingen.de::" providerId="AD" clId="Web-{958C8104-36F8-FE48-F707-D89F0CD66CBF}" dt="2023-04-18T12:48:51.588" v="1"/>
          <ac:spMkLst>
            <pc:docMk/>
            <pc:sldMk cId="121778073" sldId="280"/>
            <ac:spMk id="4" creationId="{23CB1044-05F7-0008-5870-E2FA207CE766}"/>
          </ac:spMkLst>
        </pc:spChg>
      </pc:sldChg>
      <pc:sldMasterChg chg="add del addSldLayout delSldLayout">
        <pc:chgData name="rohait02@hs-esslingen.de" userId="S::urn:spo:guest#rohait02@hs-esslingen.de::" providerId="AD" clId="Web-{958C8104-36F8-FE48-F707-D89F0CD66CBF}" dt="2023-04-18T12:48:51.588" v="1"/>
        <pc:sldMasterMkLst>
          <pc:docMk/>
          <pc:sldMasterMk cId="3800417429" sldId="2147483648"/>
        </pc:sldMasterMkLst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3833810175" sldId="2147483649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1181396479" sldId="2147483650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3439880390" sldId="2147483651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360150469" sldId="2147483652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702930585" sldId="2147483653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2671370791" sldId="2147483654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1568346780" sldId="2147483655"/>
          </pc:sldLayoutMkLst>
        </pc:sldLayoutChg>
        <pc:sldLayoutChg chg="add del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3800417429" sldId="2147483648"/>
            <pc:sldLayoutMk cId="3908173308" sldId="2147483656"/>
          </pc:sldLayoutMkLst>
        </pc:sldLayoutChg>
      </pc:sldMasterChg>
      <pc:sldMasterChg chg="add del addSldLayout delSldLayout modSldLayout">
        <pc:chgData name="rohait02@hs-esslingen.de" userId="S::urn:spo:guest#rohait02@hs-esslingen.de::" providerId="AD" clId="Web-{958C8104-36F8-FE48-F707-D89F0CD66CBF}" dt="2023-04-18T12:48:51.588" v="1"/>
        <pc:sldMasterMkLst>
          <pc:docMk/>
          <pc:sldMasterMk cId="1373686552" sldId="2147483657"/>
        </pc:sldMasterMkLst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599671032" sldId="2147483658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2427963077" sldId="2147483659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1064481693" sldId="2147483660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954390039" sldId="2147483661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594509338" sldId="2147483662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1679833831" sldId="2147483663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039556408" sldId="2147483664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991611333" sldId="2147483665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1311040443" sldId="2147483666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1374897921" sldId="2147483667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3345754541" sldId="2147483668"/>
          </pc:sldLayoutMkLst>
        </pc:sldLayoutChg>
        <pc:sldLayoutChg chg="add del mod replId">
          <pc:chgData name="rohait02@hs-esslingen.de" userId="S::urn:spo:guest#rohait02@hs-esslingen.de::" providerId="AD" clId="Web-{958C8104-36F8-FE48-F707-D89F0CD66CBF}" dt="2023-04-18T12:48:51.588" v="1"/>
          <pc:sldLayoutMkLst>
            <pc:docMk/>
            <pc:sldMasterMk cId="1373686552" sldId="2147483657"/>
            <pc:sldLayoutMk cId="2917785466" sldId="214748366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C9A6BA-5FDE-226F-948B-8055AEB7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F6D4D-DE2B-0F06-EC52-09120226A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E4C6-71FE-413B-98C2-09B058193A3A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9C0AE-1873-B354-29C8-36C56F067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1F1AD2-CEA0-1510-5F00-421C2D33A8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AAF-7592-41B3-9E72-470698E1FE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4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54AF-94F5-4D49-99B8-021B863E1665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099B4-18F4-45AF-B84E-139A08CC2B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Da7M5IRryhv2g9f0ncDDrl/SCP-Prototyp?node-id=0-1&amp;t=ZlcD3ZckKX5SFaHy-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9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8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  <a:hlinkClick r:id="rId3"/>
              </a:rPr>
              <a:t>https://www.figma.com/file/Da7M5IRryhv2g9f0ncDDrl/SCP-Prototyp?node-id=0-1&amp;t=ZlcD3ZckKX5SFaHy-0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099B4-18F4-45AF-B84E-139A08CC2BE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48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7B917-3B99-33A2-9DE8-6EDAB1DD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97D34-1CBD-E746-7D92-B3C6E50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4796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161DD-58A5-FB8A-01AA-A239038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8FD-92D3-4EE3-B0DF-DCA1D7BA49A2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50E0B-1A58-10A5-61A4-58DAB07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4616-DB7C-4E88-5DE9-0181BC35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48F82B-C8F5-8F18-2059-C64728F34A59}"/>
              </a:ext>
            </a:extLst>
          </p:cNvPr>
          <p:cNvSpPr/>
          <p:nvPr userDrawn="1"/>
        </p:nvSpPr>
        <p:spPr>
          <a:xfrm>
            <a:off x="1523999" y="3509963"/>
            <a:ext cx="91440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3DFDD-B2D6-9BB9-3FDB-954F0658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60"/>
            <a:ext cx="10515600" cy="633572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D88CB-AA0C-4E02-9F52-6ED3A22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31CC-C889-66F1-6A79-6426B6AC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8D16-FE72-4C22-B7AC-8EE07B6EED2F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67E3-BCA4-8CF1-93A9-D05A5F46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AE08A-F6F4-EA55-93A9-8CBDC95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E00D3D-7591-53DC-8492-081CF40B0918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B360-B49D-81A6-2DF0-2F3D0E6E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16579"/>
            <a:ext cx="10515600" cy="1018699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AAFC9-EA05-4680-C16C-96E42E6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03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FF74F-FC26-3E06-22E6-B8CEC127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34DE-A8EC-457F-95B2-F2B5FF7DF09A}" type="datetime1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926B4-FA40-DD48-F206-C7316AF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40E7-6F20-F6BD-41C8-9B5AEB4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1D1CE-35D1-0BC5-A088-E99225025D21}"/>
              </a:ext>
            </a:extLst>
          </p:cNvPr>
          <p:cNvSpPr/>
          <p:nvPr userDrawn="1"/>
        </p:nvSpPr>
        <p:spPr>
          <a:xfrm>
            <a:off x="838200" y="413527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0C33C-BA56-0732-BAC0-61A9EA1D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E175F-B071-4C8E-F4C9-80E7F7D2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61C09-2508-F359-43F1-C91C77E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7F3-02F4-46F1-9936-6C2347540842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6E0CC-F9C3-7B3C-CA46-6CBCEE93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22391-9720-6357-AF2A-4312FBE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31B56F-3925-9D82-299D-44A4C2D33AA3}"/>
              </a:ext>
            </a:extLst>
          </p:cNvPr>
          <p:cNvSpPr txBox="1">
            <a:spLocks/>
          </p:cNvSpPr>
          <p:nvPr userDrawn="1"/>
        </p:nvSpPr>
        <p:spPr>
          <a:xfrm>
            <a:off x="838200" y="899160"/>
            <a:ext cx="10515600" cy="6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51515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F9A86C-041D-F72C-5422-B7A345E417EE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27F8E-E705-A1C6-1960-F224E93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2B03B-03D1-47EE-D6B0-4E3BD28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0D337E-1484-92C4-B7FB-642D4E31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45BE9-1997-3529-F69C-46733846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26BAD4-B516-146C-A13A-DDFE6BD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310E-4BB2-45AD-97A0-FB0F13A7022D}" type="datetime1">
              <a:rPr lang="de-DE" smtClean="0"/>
              <a:t>19.04.2023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4DE884-8409-24EA-B6B9-D2B8B00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4A402-5C4E-39AF-7412-A0F4E46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AD1640-C1E2-BC61-5BA6-7F2651C9FA9F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3D52F-DA0E-B97B-7571-3DC459DD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9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AF2B8-163F-3B2D-28AB-817D54A2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F329-48FA-442C-A0FF-B9C0A98D9683}" type="datetime1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EC815-F025-4ABF-D266-10A4A72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1F4FA-2525-1A7C-7A30-A6784A23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E67B01-8DD6-C595-D2A1-962E4D288D6C}"/>
              </a:ext>
            </a:extLst>
          </p:cNvPr>
          <p:cNvSpPr/>
          <p:nvPr userDrawn="1"/>
        </p:nvSpPr>
        <p:spPr>
          <a:xfrm>
            <a:off x="838200" y="1559719"/>
            <a:ext cx="105156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D4674-8BA5-72E2-32BA-45A4C2F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60"/>
            <a:ext cx="10515600" cy="701459"/>
          </a:xfrm>
        </p:spPr>
        <p:txBody>
          <a:bodyPr anchor="b">
            <a:noAutofit/>
          </a:bodyPr>
          <a:lstStyle>
            <a:lvl1pPr>
              <a:defRPr sz="4100" b="1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137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009088-6F79-3DBE-3FEB-98E53270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B6E9-E110-4E27-8C85-6D74E968BF5E}" type="datetime1">
              <a:rPr lang="de-DE" smtClean="0"/>
              <a:t>19.04.2023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DC4D5-0AFE-876E-6FA5-37A20D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8211B-858F-192E-5E84-21B426C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2AF1-F829-6EE6-BC87-4146EC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C64C7-4DB2-D993-04B9-1DE8B10F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44F69A-393C-0596-6B16-AA4D2B0C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53640"/>
            <a:ext cx="3932237" cy="341534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03CE9-9F1C-CB42-5D13-DDAF8F9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FA05-AC08-426E-9496-E8C2A85EA790}" type="datetime1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C75DE-8D6E-4524-A02A-70C689A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8F477-3D53-F707-1DC8-C88C061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31F752-23BA-A02C-4965-9DCCB778F85E}"/>
              </a:ext>
            </a:extLst>
          </p:cNvPr>
          <p:cNvSpPr/>
          <p:nvPr userDrawn="1"/>
        </p:nvSpPr>
        <p:spPr>
          <a:xfrm>
            <a:off x="845820" y="2083753"/>
            <a:ext cx="3931200" cy="92075"/>
          </a:xfrm>
          <a:prstGeom prst="rect">
            <a:avLst/>
          </a:prstGeom>
          <a:solidFill>
            <a:srgbClr val="FF9F00"/>
          </a:solidFill>
          <a:ln>
            <a:solidFill>
              <a:srgbClr val="FF9F0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27FBCF6-FB36-9D13-B006-B519A9A1E901}"/>
              </a:ext>
            </a:extLst>
          </p:cNvPr>
          <p:cNvSpPr/>
          <p:nvPr userDrawn="1"/>
        </p:nvSpPr>
        <p:spPr>
          <a:xfrm>
            <a:off x="-93785" y="145310"/>
            <a:ext cx="12408877" cy="219815"/>
          </a:xfrm>
          <a:prstGeom prst="rect">
            <a:avLst/>
          </a:prstGeom>
          <a:solidFill>
            <a:srgbClr val="D7E9F4"/>
          </a:solidFill>
          <a:ln>
            <a:solidFill>
              <a:srgbClr val="D7E9F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3C0E53-D2C7-9082-42FD-AF754D9F47FF}"/>
              </a:ext>
            </a:extLst>
          </p:cNvPr>
          <p:cNvSpPr/>
          <p:nvPr userDrawn="1"/>
        </p:nvSpPr>
        <p:spPr>
          <a:xfrm>
            <a:off x="0" y="-5862"/>
            <a:ext cx="12192000" cy="213953"/>
          </a:xfrm>
          <a:prstGeom prst="rect">
            <a:avLst/>
          </a:prstGeom>
          <a:solidFill>
            <a:srgbClr val="00A5E1"/>
          </a:solidFill>
          <a:ln>
            <a:solidFill>
              <a:srgbClr val="00A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45FE95-7031-193A-4F28-602300AD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5E417-C813-EE23-F9AC-56E35F1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D6B5-079B-6C21-151A-1F12EF39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A7A7A"/>
                </a:solidFill>
              </a:defRPr>
            </a:lvl1pPr>
          </a:lstStyle>
          <a:p>
            <a:fld id="{E5EC41AA-56C8-473E-8111-068D0FAEB7DD}" type="datetime1">
              <a:rPr lang="de-DE" smtClean="0"/>
              <a:pPr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3B05E-E2F9-6A25-7EF5-D414079F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A7A7A"/>
                </a:solidFill>
              </a:defRPr>
            </a:lvl1pPr>
          </a:lstStyle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AD97F-5F59-605F-E5A7-93A9D9D0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A7A7A"/>
                </a:solidFill>
              </a:defRPr>
            </a:lvl1pPr>
          </a:lstStyle>
          <a:p>
            <a:fld id="{89FC54A0-61CC-4F67-9F0E-F272352AC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51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jira" TargetMode="External"/><Relationship Id="rId2" Type="http://schemas.openxmlformats.org/officeDocument/2006/relationships/hyperlink" Target="https://pluralsight2.imgix.net/paths/images/scrum-a5c44d8364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566C9-F455-5449-1090-39D7980B6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Sport Challenge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7BDCF-2FCC-0E97-1BDB-11EF8FA4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Softwareprojekt für doubleSlash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9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7AFBD-61C2-FEB5-297E-9007FA7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9030-8E5C-3A70-086D-72EB441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8002E9-0134-D278-5F86-02FA8D50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3048" r="1982" b="2990"/>
          <a:stretch/>
        </p:blipFill>
        <p:spPr>
          <a:xfrm>
            <a:off x="2198288" y="562000"/>
            <a:ext cx="7795424" cy="57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B853F60-2F2C-71BE-7D88-9EA0B20B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AB4C2E8-72C3-50F7-15A0-4C0494AD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9D04E-8A37-D754-D7B2-7697E197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8D1AE-D7EA-048F-47CE-A749E15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E089-C009-9465-CFAE-74C96747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Architektur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DE8D6446-9F11-72A2-3625-846846294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28144" y="1825625"/>
            <a:ext cx="7735712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7934-C7DC-878A-976A-06CC2DA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DC46D6-ED4E-F5F0-89DA-A9EFFF3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0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1BD331-8C42-559D-2DCC-B58741A0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386442-EFDB-89A2-524C-D0E7734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3CB1044-05F7-0008-5870-E2FA207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Technologien</a:t>
            </a:r>
          </a:p>
        </p:txBody>
      </p:sp>
      <p:pic>
        <p:nvPicPr>
          <p:cNvPr id="14" name="Grafik 13" descr="Ein Bild, das Logo enthält.&#10;&#10;Automatisch generierte Beschreibung">
            <a:extLst>
              <a:ext uri="{FF2B5EF4-FFF2-40B4-BE49-F238E27FC236}">
                <a16:creationId xmlns:a16="http://schemas.microsoft.com/office/drawing/2014/main" id="{CCAA12E7-B46B-9E89-70F9-772ED0FB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543"/>
            <a:ext cx="5360332" cy="1800000"/>
          </a:xfrm>
          <a:prstGeom prst="rect">
            <a:avLst/>
          </a:prstGeom>
        </p:spPr>
      </p:pic>
      <p:pic>
        <p:nvPicPr>
          <p:cNvPr id="18" name="Grafik 1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3C48264-2054-88A8-085A-1219DC75C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17885" r="19051" b="17427"/>
          <a:stretch/>
        </p:blipFill>
        <p:spPr>
          <a:xfrm>
            <a:off x="6555481" y="2027128"/>
            <a:ext cx="2550001" cy="1800000"/>
          </a:xfrm>
          <a:prstGeom prst="rect">
            <a:avLst/>
          </a:prstGeom>
        </p:spPr>
      </p:pic>
      <p:pic>
        <p:nvPicPr>
          <p:cNvPr id="20" name="Grafik 19" descr="Ein Bild, das Logo enthält.&#10;&#10;Automatisch generierte Beschreibung">
            <a:extLst>
              <a:ext uri="{FF2B5EF4-FFF2-40B4-BE49-F238E27FC236}">
                <a16:creationId xmlns:a16="http://schemas.microsoft.com/office/drawing/2014/main" id="{1222EB61-AEED-54D8-5267-45F9CC18F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564" r="14380" b="27066"/>
          <a:stretch/>
        </p:blipFill>
        <p:spPr>
          <a:xfrm>
            <a:off x="2438992" y="4088941"/>
            <a:ext cx="4742857" cy="1800000"/>
          </a:xfrm>
          <a:prstGeom prst="rect">
            <a:avLst/>
          </a:prstGeom>
        </p:spPr>
      </p:pic>
      <p:pic>
        <p:nvPicPr>
          <p:cNvPr id="22" name="Grafik 21" descr="Ein Bild, das Logo enthält.&#10;&#10;Automatisch generierte Beschreibung">
            <a:extLst>
              <a:ext uri="{FF2B5EF4-FFF2-40B4-BE49-F238E27FC236}">
                <a16:creationId xmlns:a16="http://schemas.microsoft.com/office/drawing/2014/main" id="{8F0C8DC9-BA31-3315-F833-F4319FAC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7960" r="16910" b="18236"/>
          <a:stretch/>
        </p:blipFill>
        <p:spPr>
          <a:xfrm>
            <a:off x="7981951" y="3977543"/>
            <a:ext cx="28110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27FBA-8A3D-A74C-C7F4-93E7990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5A0BAB-C644-E58F-7797-B64FE386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758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IntelliJ</a:t>
            </a:r>
            <a:r>
              <a:rPr lang="de-DE"/>
              <a:t> von </a:t>
            </a:r>
            <a:r>
              <a:rPr lang="de-DE" err="1"/>
              <a:t>JetBrains</a:t>
            </a:r>
            <a:r>
              <a:rPr lang="de-DE"/>
              <a:t> im Backend</a:t>
            </a:r>
            <a:endParaRPr lang="de-DE">
              <a:cs typeface="Calibri"/>
            </a:endParaRPr>
          </a:p>
          <a:p>
            <a:r>
              <a:rPr lang="de-DE"/>
              <a:t>Visual Studio Code für unser Frontend</a:t>
            </a:r>
            <a:endParaRPr lang="de-DE">
              <a:cs typeface="Calibri"/>
            </a:endParaRPr>
          </a:p>
          <a:p>
            <a:r>
              <a:rPr lang="de-DE"/>
              <a:t>Windows als Entwicklungsplattform</a:t>
            </a:r>
            <a:endParaRPr lang="de-DE">
              <a:cs typeface="Calibri"/>
            </a:endParaRPr>
          </a:p>
          <a:p>
            <a:r>
              <a:rPr lang="de-DE"/>
              <a:t>Docker für die Container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/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502F-E7C2-90E6-34E8-D1CE35F3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CC2B2-05EC-900E-C4A4-D5C7AEF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2A6E22DD-DBE8-46E0-EBC0-1BC94976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40" y="4627442"/>
            <a:ext cx="1587910" cy="157562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DC2AA95-54D5-FE74-40CB-50B6F686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16" y="4503173"/>
            <a:ext cx="1821426" cy="182142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B588A06-E8BC-A197-97D3-16A2AFB4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32" y="4687652"/>
            <a:ext cx="2263878" cy="1440180"/>
          </a:xfrm>
          <a:prstGeom prst="rect">
            <a:avLst/>
          </a:prstGeom>
        </p:spPr>
      </p:pic>
      <p:pic>
        <p:nvPicPr>
          <p:cNvPr id="9" name="Grafik 9" descr="Ein Bild, das Logo enthält.&#10;&#10;Beschreibung automatisch generiert.">
            <a:extLst>
              <a:ext uri="{FF2B5EF4-FFF2-40B4-BE49-F238E27FC236}">
                <a16:creationId xmlns:a16="http://schemas.microsoft.com/office/drawing/2014/main" id="{2DA87D27-F073-32D9-9EAF-8FA080452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530" y="4689987"/>
            <a:ext cx="3124198" cy="14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27FBA-8A3D-A74C-C7F4-93E79902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Entwicklungsumgebung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502F-E7C2-90E6-34E8-D1CE35F3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CC2B2-05EC-900E-C4A4-D5C7AEF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2A6E22DD-DBE8-46E0-EBC0-1BC94976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49" y="1911143"/>
            <a:ext cx="1269828" cy="126000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DC2AA95-54D5-FE74-40CB-50B6F6860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73" y="3171143"/>
            <a:ext cx="1260000" cy="12600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B588A06-E8BC-A197-97D3-16A2AFB4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050" y="4619264"/>
            <a:ext cx="1980646" cy="1260000"/>
          </a:xfrm>
          <a:prstGeom prst="rect">
            <a:avLst/>
          </a:prstGeom>
        </p:spPr>
      </p:pic>
      <p:pic>
        <p:nvPicPr>
          <p:cNvPr id="9" name="Grafik 9" descr="Ein Bild, das Logo enthält.&#10;&#10;Beschreibung automatisch generiert.">
            <a:extLst>
              <a:ext uri="{FF2B5EF4-FFF2-40B4-BE49-F238E27FC236}">
                <a16:creationId xmlns:a16="http://schemas.microsoft.com/office/drawing/2014/main" id="{2DA87D27-F073-32D9-9EAF-8FA080452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53" y="1911143"/>
            <a:ext cx="2696061" cy="126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531EBF5-6C64-BCA7-7D39-7FD5C3E0317E}"/>
              </a:ext>
            </a:extLst>
          </p:cNvPr>
          <p:cNvSpPr txBox="1"/>
          <p:nvPr/>
        </p:nvSpPr>
        <p:spPr>
          <a:xfrm>
            <a:off x="838200" y="2033312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BACKEND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D0A3D7E-3FEA-6B69-651E-9D72039F38AC}"/>
              </a:ext>
            </a:extLst>
          </p:cNvPr>
          <p:cNvSpPr/>
          <p:nvPr/>
        </p:nvSpPr>
        <p:spPr>
          <a:xfrm>
            <a:off x="5401977" y="2358580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149350-B1B8-BA5B-C99A-215FAF17078F}"/>
              </a:ext>
            </a:extLst>
          </p:cNvPr>
          <p:cNvSpPr txBox="1"/>
          <p:nvPr/>
        </p:nvSpPr>
        <p:spPr>
          <a:xfrm>
            <a:off x="838200" y="3301194"/>
            <a:ext cx="374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FRONTEND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A9B8A20-3F1D-A696-4738-341AF1C93BE8}"/>
              </a:ext>
            </a:extLst>
          </p:cNvPr>
          <p:cNvSpPr/>
          <p:nvPr/>
        </p:nvSpPr>
        <p:spPr>
          <a:xfrm>
            <a:off x="5401977" y="3618580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9CE63F-058E-A546-5870-EA7398210167}"/>
              </a:ext>
            </a:extLst>
          </p:cNvPr>
          <p:cNvSpPr txBox="1"/>
          <p:nvPr/>
        </p:nvSpPr>
        <p:spPr>
          <a:xfrm>
            <a:off x="838200" y="4711782"/>
            <a:ext cx="398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>
                <a:solidFill>
                  <a:srgbClr val="515151"/>
                </a:solidFill>
              </a:rPr>
              <a:t>PLATTFORM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01381D89-5768-2A9B-3F3E-11B06EAB6394}"/>
              </a:ext>
            </a:extLst>
          </p:cNvPr>
          <p:cNvSpPr/>
          <p:nvPr/>
        </p:nvSpPr>
        <p:spPr>
          <a:xfrm>
            <a:off x="5401977" y="5037050"/>
            <a:ext cx="1388046" cy="365125"/>
          </a:xfrm>
          <a:prstGeom prst="rightArrow">
            <a:avLst/>
          </a:prstGeom>
          <a:solidFill>
            <a:srgbClr val="00A5E1"/>
          </a:solidFill>
          <a:ln>
            <a:solidFill>
              <a:srgbClr val="00A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3135D40-382F-22F9-9A79-910BADA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165BAA-3EC7-1424-1ACF-601E6EAB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6FF4E-5BB0-D1B1-EE11-1051CB4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1E5B0-517B-E3E4-D000-9C31B74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30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FDBD6-CB1B-D6C7-CDD7-E06DD43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C9263-08EF-CF2E-6757-A27CA199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Scrum für Projektmanagement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Jira für Ticketmanagement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Aufgabenverteilung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12DA8C-4B21-52B1-D124-13072558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9E3BC8-DCFE-6A97-5562-0740B6C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3BA7D9-FA60-4960-33D4-FB761613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18558" r="16308" b="18935"/>
          <a:stretch/>
        </p:blipFill>
        <p:spPr>
          <a:xfrm>
            <a:off x="5619750" y="1124109"/>
            <a:ext cx="2368550" cy="22478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CD465E5-493F-6DDE-2884-1B7AEC71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47" y="4217302"/>
            <a:ext cx="3861240" cy="1293714"/>
          </a:xfrm>
          <a:prstGeom prst="rect">
            <a:avLst/>
          </a:prstGeom>
        </p:spPr>
      </p:pic>
      <p:pic>
        <p:nvPicPr>
          <p:cNvPr id="13" name="Grafik 12" descr="Klemmbrett teilweise angekreuzt mit einfarbiger Füllung">
            <a:extLst>
              <a:ext uri="{FF2B5EF4-FFF2-40B4-BE49-F238E27FC236}">
                <a16:creationId xmlns:a16="http://schemas.microsoft.com/office/drawing/2014/main" id="{E78B01BA-F2CB-D5BC-D381-46DEB25E4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6025" y="2057399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3A4-3E2F-A25E-979F-82E4CC2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65058-D78D-9E64-83BD-8BE49B09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76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HSE GitLab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Feature Branches</a:t>
            </a:r>
            <a:endParaRPr lang="de-DE"/>
          </a:p>
          <a:p>
            <a:r>
              <a:rPr lang="de-DE">
                <a:cs typeface="Calibri"/>
              </a:rPr>
              <a:t>Testabdeckung 80%</a:t>
            </a:r>
          </a:p>
          <a:p>
            <a:r>
              <a:rPr lang="de-DE">
                <a:cs typeface="Calibri"/>
              </a:rPr>
              <a:t>Automatisierung mit CI/CD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5457-08D5-CFF1-B950-14B01CF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334F8-F989-6A1A-DF31-00ED0FE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667BFA6-A528-3967-DD96-6C2DAB6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18" y="2038351"/>
            <a:ext cx="5751882" cy="3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3103E9C-F199-D684-874B-2F4F04E2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Risiken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EC5E090-53CC-F152-985A-65229483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82990"/>
              </p:ext>
            </p:extLst>
          </p:nvPr>
        </p:nvGraphicFramePr>
        <p:xfrm>
          <a:off x="838200" y="1825624"/>
          <a:ext cx="10515600" cy="38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5724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0920282"/>
                    </a:ext>
                  </a:extLst>
                </a:gridCol>
              </a:tblGrid>
              <a:tr h="76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/>
                        <a:t>Risiken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400" err="1"/>
                        <a:t>Präventionmaßnahmen</a:t>
                      </a:r>
                      <a:endParaRPr lang="de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124994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Inkorrekte Aufwandseinschätzung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Kontinuierliche Anpassung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35571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Mangelnde Erfahrung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Zusammenarbeit mit Betreuer und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231209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Mangel an Zeit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Regelmäßige Code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53148"/>
                  </a:ext>
                </a:extLst>
              </a:tr>
              <a:tr h="763596">
                <a:tc>
                  <a:txBody>
                    <a:bodyPr/>
                    <a:lstStyle/>
                    <a:p>
                      <a:endParaRPr lang="de-DE" sz="2400" strike="no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trike="noStrike"/>
                        <a:t>Workshop mit dem 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416341"/>
                  </a:ext>
                </a:extLst>
              </a:tr>
            </a:tbl>
          </a:graphicData>
        </a:graphic>
      </p:graphicFrame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148C1-8760-57E8-1BFD-6650723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A92CF-7B85-35B5-6C4E-074B099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2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A236C-13CC-F06A-95C3-F5176F0E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3075C-D474-E89C-71A2-F413E76C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Projektmanagement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Prototyp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656BA-9AF4-75F4-309A-564820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7CE702-6530-B716-64F4-DFCBB4A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7A03-B22B-1F94-48F2-6A887B4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Aufwandschätzung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4066B-900B-478E-5F1B-57822F99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16" y="1867278"/>
            <a:ext cx="10515600" cy="1396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400"/>
              <a:t>Grobe Schätzung für alles: 290.5 Stunden</a:t>
            </a:r>
          </a:p>
          <a:p>
            <a:r>
              <a:rPr lang="de-DE" sz="2400"/>
              <a:t>Entspricht 29 Stunden pro Woche mit 7 Stunden für jeden</a:t>
            </a:r>
          </a:p>
          <a:p>
            <a:r>
              <a:rPr lang="de-DE" sz="2400"/>
              <a:t>Nur geforderte Features: 98.5 Stunden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1404D-438A-2DAB-6793-7A203AD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0CA0D-B41C-AFDE-4BE5-32CBDFA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B662DF37-5F70-CF78-5A59-0D32D347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23" y="3105013"/>
            <a:ext cx="5354093" cy="31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1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5A602-09BC-912B-A01F-9F9A40E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Prototyp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C21B5D-83F9-886D-F8B0-F38817C0D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Weiter in </a:t>
            </a:r>
            <a:r>
              <a:rPr lang="de-DE" err="1">
                <a:ea typeface="+mn-lt"/>
                <a:cs typeface="+mn-lt"/>
              </a:rPr>
              <a:t>Figma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D7877D-7985-FA88-DACE-9E9185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093C3-BA88-2626-7160-FFF39489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95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15F4F-5901-0931-AE3A-778DA3F4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4F3E4-BC85-E960-667D-359A18418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D2826-D6FA-EBB3-CEA3-243E713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650F1-EFC9-28C5-D9CD-71B1C3B4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1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F5DD59-1BC6-A567-0A98-33252DA8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Die nächsten Sprints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0EF799C-83A0-1248-E452-49E2BFE7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/>
              <a:t>Fokus auf Basisfeatures</a:t>
            </a:r>
          </a:p>
          <a:p>
            <a:pPr lvl="1"/>
            <a:r>
              <a:rPr lang="de-DE"/>
              <a:t>Login</a:t>
            </a:r>
          </a:p>
          <a:p>
            <a:pPr lvl="1"/>
            <a:r>
              <a:rPr lang="de-DE"/>
              <a:t>Challenge erstellen</a:t>
            </a:r>
          </a:p>
          <a:p>
            <a:pPr lvl="1"/>
            <a:r>
              <a:rPr lang="de-DE"/>
              <a:t>Distanz eintragen</a:t>
            </a:r>
          </a:p>
          <a:p>
            <a:r>
              <a:rPr lang="de-DE"/>
              <a:t>Erweiterte Funktionen später</a:t>
            </a:r>
          </a:p>
          <a:p>
            <a:r>
              <a:rPr lang="de-DE"/>
              <a:t>Optionale Features zuletzt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EDDB4-92F3-4592-C9B4-FA70EAD2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F0621-2B99-0FD2-61DE-C8E2DBE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23</a:t>
            </a:fld>
            <a:endParaRPr lang="de-DE"/>
          </a:p>
        </p:txBody>
      </p:sp>
      <p:pic>
        <p:nvPicPr>
          <p:cNvPr id="10" name="Grafik 9" descr="Zukunft mit einfarbiger Füllung">
            <a:extLst>
              <a:ext uri="{FF2B5EF4-FFF2-40B4-BE49-F238E27FC236}">
                <a16:creationId xmlns:a16="http://schemas.microsoft.com/office/drawing/2014/main" id="{2D65D133-917D-8221-6D87-A3B1BE85E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7525" y="1825625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75C325-DB06-D710-D682-B5D45E4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 fürs Zuhören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C4C1A9-FDF1-F0DD-A938-F6B3D71D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Bei Fragen oder Feedback bitte melden.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0C04D-67BD-1FBF-2BCA-3493242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</a:t>
            </a:r>
            <a:r>
              <a:rPr lang="de-DE" err="1"/>
              <a:t>Hackh</a:t>
            </a:r>
            <a:r>
              <a:rPr lang="de-DE"/>
              <a:t>, Tom Nguyen Dinh, Mason Schönherr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07576BC-EAA4-829D-055C-994D154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516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264F728-1FB6-6DA5-178F-172469E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Bildquellen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12D9EA-86C2-8C45-4040-0E368ACA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>
                <a:hlinkClick r:id="rId2"/>
              </a:rPr>
              <a:t>https://pluralsight2.imgix.net/paths/images/scrum-a5c44d8364.png</a:t>
            </a:r>
            <a:endParaRPr lang="de-DE" sz="1400"/>
          </a:p>
          <a:p>
            <a:r>
              <a:rPr lang="de-DE" sz="1400">
                <a:hlinkClick r:id="rId3"/>
              </a:rPr>
              <a:t>https://www.atlassian.com/de/jira</a:t>
            </a:r>
            <a:endParaRPr lang="de-DE" sz="1400"/>
          </a:p>
          <a:p>
            <a:endParaRPr lang="de-DE" sz="1400"/>
          </a:p>
          <a:p>
            <a:endParaRPr lang="de-DE" sz="14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2E9DE-B0DC-2D1E-F8B9-8952169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75F508-9AAA-3B39-99D7-BE14529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1FF5D1-34D3-7836-77CA-5C267DE8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BD3BA9-CC95-97DE-6FDA-907A3E96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0F1EA-8D80-AA15-EB40-D12477D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A7A057-5B11-D215-A3B6-B27F2EF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B5898-C258-CFA9-00A5-13757BE0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50ADB-C50E-4167-D67E-809B337F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Problem: doubleSlash betreut 2 Gruppen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Vergleich mit anderer Gruppe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Lösung: Anderes Thema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>
                <a:cs typeface="Calibri"/>
              </a:rPr>
              <a:t> Sport Challenge</a:t>
            </a:r>
          </a:p>
          <a:p>
            <a:endParaRPr lang="de-DE"/>
          </a:p>
          <a:p>
            <a:endParaRPr lang="de-DE"/>
          </a:p>
          <a:p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A7C71-C86F-39A7-C84F-7E6AF42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8763A-13E5-E83C-9F59-E0CBCBB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856A-FF03-9D7D-13BC-C6103D4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Sport 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85C22-D4CB-3E48-9F16-FE3B9BDF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Teams gegeneinander</a:t>
            </a:r>
          </a:p>
          <a:p>
            <a:r>
              <a:rPr lang="de-DE">
                <a:cs typeface="Calibri"/>
              </a:rPr>
              <a:t>Kilometererfassung</a:t>
            </a:r>
          </a:p>
          <a:p>
            <a:r>
              <a:rPr lang="de-DE">
                <a:cs typeface="Calibri"/>
              </a:rPr>
              <a:t>Spende der Gesamtstrecke</a:t>
            </a:r>
          </a:p>
          <a:p>
            <a:r>
              <a:rPr lang="de-DE">
                <a:cs typeface="Calibri"/>
              </a:rPr>
              <a:t>Preis für Gewinnerteam</a:t>
            </a: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D989B-D594-D4CF-50E4-4F73546A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4C687-76D0-8C28-7F23-2E799F5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4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3195A-2F8D-88FB-DE79-7A2377DF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F7955-8E1C-F272-AEDA-C734AA7E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Im Browser aufrufbar</a:t>
            </a:r>
            <a:endParaRPr lang="de-DE"/>
          </a:p>
          <a:p>
            <a:pPr lvl="1"/>
            <a:r>
              <a:rPr lang="de-DE">
                <a:cs typeface="Calibri"/>
              </a:rPr>
              <a:t>Responsiv</a:t>
            </a:r>
            <a:endParaRPr lang="de-DE"/>
          </a:p>
          <a:p>
            <a:r>
              <a:rPr lang="de-DE">
                <a:cs typeface="Calibri"/>
              </a:rPr>
              <a:t>Erweiterbar</a:t>
            </a:r>
            <a:endParaRPr lang="de-DE"/>
          </a:p>
          <a:p>
            <a:r>
              <a:rPr lang="de-DE" err="1">
                <a:cs typeface="Calibri"/>
              </a:rPr>
              <a:t>Containerized</a:t>
            </a:r>
            <a:endParaRPr lang="de-DE"/>
          </a:p>
          <a:p>
            <a:r>
              <a:rPr lang="de-DE">
                <a:cs typeface="Calibri"/>
              </a:rPr>
              <a:t>Agil </a:t>
            </a:r>
            <a:endParaRPr lang="de-DE"/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6A2C66-9632-2AE5-3FF2-6821A7EB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C614B1-2785-2C09-27D6-3D00C40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3323-BE47-CBF1-1728-BAAB86B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Beschränkungen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0D360-67EE-795D-CAD2-234457B4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Plattformunabhängig</a:t>
            </a:r>
          </a:p>
          <a:p>
            <a:r>
              <a:rPr lang="de-DE">
                <a:cs typeface="Calibri"/>
              </a:rPr>
              <a:t>Im Docker Container</a:t>
            </a:r>
          </a:p>
          <a:p>
            <a:r>
              <a:rPr lang="de-DE">
                <a:cs typeface="Calibri"/>
              </a:rPr>
              <a:t>Offene Lizenz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>
                <a:cs typeface="Calibri"/>
              </a:rPr>
              <a:t> MIT Lizenz für unser 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70EBF7-1B60-B78C-91F6-DCD98739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830FB-0B68-E833-D5A1-5B700A2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9FBBA-54B1-D6DA-7BA8-3E341F3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3A866-1C49-28FD-3A5A-B2BE9F1C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Webplattform für die Sport Challenge</a:t>
            </a:r>
          </a:p>
          <a:p>
            <a:r>
              <a:rPr lang="de-DE"/>
              <a:t>Löst Excel-Tabelle &amp; </a:t>
            </a:r>
            <a:r>
              <a:rPr lang="de-DE" err="1"/>
              <a:t>Confluence</a:t>
            </a:r>
            <a:r>
              <a:rPr lang="de-DE"/>
              <a:t> ab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de-DE"/>
              <a:t> Zusammenführen mehrere Plattformen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960364-9682-D269-1C84-8761C5BD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3FA333-9641-BF3C-C6FA-D019F537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29F4-BB4D-3823-5F6C-E3973CA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Zielgruppe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F73F52-4047-7656-D7D5-E578389C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Mitarbeiter der Firma doubleSlash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Mitarbeiter, die an Sport interessiert sind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/>
              <a:t> Variable IT-Kenntnisse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874A34-AF20-FC5B-BF6F-BFDF2A1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Jason Patrick Duffy, Robin Hackh, Tom Nguyen Dinh, Mason Schönherr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67848-3853-2FCB-E3CD-2E24009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54A0-61CC-4F67-9F0E-F272352AC89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609</Words>
  <Application>Microsoft Office PowerPoint</Application>
  <PresentationFormat>Breitbild</PresentationFormat>
  <Paragraphs>148</Paragraphs>
  <Slides>25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Sport Challenge Projekt</vt:lpstr>
      <vt:lpstr>Überblick</vt:lpstr>
      <vt:lpstr>Einführung</vt:lpstr>
      <vt:lpstr>Thema</vt:lpstr>
      <vt:lpstr>Sport Challenge</vt:lpstr>
      <vt:lpstr>Anforderungen</vt:lpstr>
      <vt:lpstr>Beschränkungen</vt:lpstr>
      <vt:lpstr>Projekt</vt:lpstr>
      <vt:lpstr>Zielgruppe</vt:lpstr>
      <vt:lpstr>PowerPoint-Präsentation</vt:lpstr>
      <vt:lpstr>Umsetzung</vt:lpstr>
      <vt:lpstr>Architektur</vt:lpstr>
      <vt:lpstr>Technologien</vt:lpstr>
      <vt:lpstr>Entwicklungsumgebung</vt:lpstr>
      <vt:lpstr>Entwicklungsumgebung</vt:lpstr>
      <vt:lpstr>Projektmanagement</vt:lpstr>
      <vt:lpstr>Projektmanagement</vt:lpstr>
      <vt:lpstr>Tools</vt:lpstr>
      <vt:lpstr>Risiken</vt:lpstr>
      <vt:lpstr>Aufwandschätzung</vt:lpstr>
      <vt:lpstr>Prototyp</vt:lpstr>
      <vt:lpstr>Ausblick</vt:lpstr>
      <vt:lpstr>Die nächsten Sprints</vt:lpstr>
      <vt:lpstr>Danke fürs Zuhören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Challenge Projekt</dc:title>
  <dc:creator>Jason Patrick Duffy</dc:creator>
  <cp:lastModifiedBy>Jason Patrick Duffy</cp:lastModifiedBy>
  <cp:revision>1</cp:revision>
  <dcterms:created xsi:type="dcterms:W3CDTF">2023-04-13T16:19:37Z</dcterms:created>
  <dcterms:modified xsi:type="dcterms:W3CDTF">2023-04-19T18:30:24Z</dcterms:modified>
</cp:coreProperties>
</file>