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271" r:id="rId4"/>
    <p:sldId id="257" r:id="rId5"/>
    <p:sldId id="258" r:id="rId6"/>
    <p:sldId id="275" r:id="rId7"/>
    <p:sldId id="259" r:id="rId8"/>
    <p:sldId id="260" r:id="rId9"/>
    <p:sldId id="272" r:id="rId10"/>
    <p:sldId id="261" r:id="rId11"/>
    <p:sldId id="277" r:id="rId12"/>
    <p:sldId id="276" r:id="rId13"/>
    <p:sldId id="263" r:id="rId14"/>
    <p:sldId id="274" r:id="rId15"/>
    <p:sldId id="264" r:id="rId16"/>
    <p:sldId id="265" r:id="rId17"/>
    <p:sldId id="268" r:id="rId18"/>
    <p:sldId id="267" r:id="rId19"/>
    <p:sldId id="278" r:id="rId20"/>
    <p:sldId id="270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9F4"/>
    <a:srgbClr val="FF9F00"/>
    <a:srgbClr val="515151"/>
    <a:srgbClr val="7A7A7A"/>
    <a:srgbClr val="00A5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8B98D7-EC6E-D272-1CA0-AD40BA4D49CD}" v="202" dt="2023-04-14T23:31:07.024"/>
    <p1510:client id="{9BAFE41A-89D9-C90A-A509-21C2A47FB220}" v="6" dt="2023-04-15T00:09:32.012"/>
    <p1510:client id="{A38964D5-F8A8-8634-6F6F-B488159CB252}" v="116" dt="2023-04-14T16:19:55.161"/>
    <p1510:client id="{BBB066E6-1294-40C5-8D5E-EB4B61EC57E6}" v="513" dt="2023-04-14T16:41:00.955"/>
    <p1510:client id="{CBFA17DC-9B8A-4D62-25A0-409A780FCD24}" v="1089" dt="2023-04-14T15:58:57.286"/>
    <p1510:client id="{F6B0C51A-2D98-B97F-A318-1FE574208EE8}" v="74" dt="2023-04-15T00:08:48.684"/>
    <p1510:client id="{F8B8C2A7-5E33-47E9-9A46-22C9D590B69B}" v="172" dt="2023-04-15T13:23:14.6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Duffy" userId="96d836a7-e137-45ee-93ec-e5d8e4b16da5" providerId="ADAL" clId="{BBB066E6-1294-40C5-8D5E-EB4B61EC57E6}"/>
    <pc:docChg chg="undo redo custSel addSld delSld modSld sldOrd modMainMaster">
      <pc:chgData name="Jason Duffy" userId="96d836a7-e137-45ee-93ec-e5d8e4b16da5" providerId="ADAL" clId="{BBB066E6-1294-40C5-8D5E-EB4B61EC57E6}" dt="2023-04-14T16:41:00.955" v="1784" actId="26606"/>
      <pc:docMkLst>
        <pc:docMk/>
      </pc:docMkLst>
      <pc:sldChg chg="addSp delSp modSp mod modMedia setBg delAnim">
        <pc:chgData name="Jason Duffy" userId="96d836a7-e137-45ee-93ec-e5d8e4b16da5" providerId="ADAL" clId="{BBB066E6-1294-40C5-8D5E-EB4B61EC57E6}" dt="2023-04-14T12:04:35.457" v="983" actId="14100"/>
        <pc:sldMkLst>
          <pc:docMk/>
          <pc:sldMk cId="3164393377" sldId="256"/>
        </pc:sldMkLst>
        <pc:spChg chg="mod">
          <ac:chgData name="Jason Duffy" userId="96d836a7-e137-45ee-93ec-e5d8e4b16da5" providerId="ADAL" clId="{BBB066E6-1294-40C5-8D5E-EB4B61EC57E6}" dt="2023-04-14T12:04:35.457" v="983" actId="14100"/>
          <ac:spMkLst>
            <pc:docMk/>
            <pc:sldMk cId="3164393377" sldId="256"/>
            <ac:spMk id="2" creationId="{3CC566C9-F455-5449-1090-39D7980B66A1}"/>
          </ac:spMkLst>
        </pc:spChg>
        <pc:spChg chg="mod">
          <ac:chgData name="Jason Duffy" userId="96d836a7-e137-45ee-93ec-e5d8e4b16da5" providerId="ADAL" clId="{BBB066E6-1294-40C5-8D5E-EB4B61EC57E6}" dt="2023-04-13T16:56:35.330" v="819"/>
          <ac:spMkLst>
            <pc:docMk/>
            <pc:sldMk cId="3164393377" sldId="256"/>
            <ac:spMk id="3" creationId="{4547BDCF-2FCC-0E97-1BDB-11EF8FA46B3A}"/>
          </ac:spMkLst>
        </pc:spChg>
        <pc:spChg chg="add del">
          <ac:chgData name="Jason Duffy" userId="96d836a7-e137-45ee-93ec-e5d8e4b16da5" providerId="ADAL" clId="{BBB066E6-1294-40C5-8D5E-EB4B61EC57E6}" dt="2023-04-13T16:36:18.035" v="38" actId="26606"/>
          <ac:spMkLst>
            <pc:docMk/>
            <pc:sldMk cId="3164393377" sldId="256"/>
            <ac:spMk id="8" creationId="{6F5A5072-7B47-4D32-B52A-4EBBF590B8A5}"/>
          </ac:spMkLst>
        </pc:spChg>
        <pc:spChg chg="add del">
          <ac:chgData name="Jason Duffy" userId="96d836a7-e137-45ee-93ec-e5d8e4b16da5" providerId="ADAL" clId="{BBB066E6-1294-40C5-8D5E-EB4B61EC57E6}" dt="2023-04-13T16:33:45.535" v="12" actId="26606"/>
          <ac:spMkLst>
            <pc:docMk/>
            <pc:sldMk cId="3164393377" sldId="256"/>
            <ac:spMk id="9" creationId="{C1DD1A8A-57D5-4A81-AD04-532B043C5611}"/>
          </ac:spMkLst>
        </pc:spChg>
        <pc:spChg chg="add del">
          <ac:chgData name="Jason Duffy" userId="96d836a7-e137-45ee-93ec-e5d8e4b16da5" providerId="ADAL" clId="{BBB066E6-1294-40C5-8D5E-EB4B61EC57E6}" dt="2023-04-13T16:33:50.780" v="14" actId="26606"/>
          <ac:spMkLst>
            <pc:docMk/>
            <pc:sldMk cId="3164393377" sldId="256"/>
            <ac:spMk id="10" creationId="{A3363022-C969-41E9-8EB2-E4C94908C1FA}"/>
          </ac:spMkLst>
        </pc:spChg>
        <pc:spChg chg="add del">
          <ac:chgData name="Jason Duffy" userId="96d836a7-e137-45ee-93ec-e5d8e4b16da5" providerId="ADAL" clId="{BBB066E6-1294-40C5-8D5E-EB4B61EC57E6}" dt="2023-04-13T16:33:45.535" v="12" actId="26606"/>
          <ac:spMkLst>
            <pc:docMk/>
            <pc:sldMk cId="3164393377" sldId="256"/>
            <ac:spMk id="11" creationId="{007891EC-4501-44ED-A8C8-B11B6DB767AB}"/>
          </ac:spMkLst>
        </pc:spChg>
        <pc:spChg chg="add del">
          <ac:chgData name="Jason Duffy" userId="96d836a7-e137-45ee-93ec-e5d8e4b16da5" providerId="ADAL" clId="{BBB066E6-1294-40C5-8D5E-EB4B61EC57E6}" dt="2023-04-13T16:33:50.780" v="14" actId="26606"/>
          <ac:spMkLst>
            <pc:docMk/>
            <pc:sldMk cId="3164393377" sldId="256"/>
            <ac:spMk id="12" creationId="{8D1AD6B3-BE88-4CEB-BA17-790657CC4729}"/>
          </ac:spMkLst>
        </pc:spChg>
        <pc:spChg chg="add del">
          <ac:chgData name="Jason Duffy" userId="96d836a7-e137-45ee-93ec-e5d8e4b16da5" providerId="ADAL" clId="{BBB066E6-1294-40C5-8D5E-EB4B61EC57E6}" dt="2023-04-13T16:36:18.035" v="38" actId="26606"/>
          <ac:spMkLst>
            <pc:docMk/>
            <pc:sldMk cId="3164393377" sldId="256"/>
            <ac:spMk id="16" creationId="{DC631C0B-6DA6-4E57-8231-CE32B3434A7E}"/>
          </ac:spMkLst>
        </pc:spChg>
        <pc:spChg chg="add del">
          <ac:chgData name="Jason Duffy" userId="96d836a7-e137-45ee-93ec-e5d8e4b16da5" providerId="ADAL" clId="{BBB066E6-1294-40C5-8D5E-EB4B61EC57E6}" dt="2023-04-13T16:33:55.470" v="16" actId="26606"/>
          <ac:spMkLst>
            <pc:docMk/>
            <pc:sldMk cId="3164393377" sldId="256"/>
            <ac:spMk id="19" creationId="{65219498-D544-41AC-98FE-8F956EF66A62}"/>
          </ac:spMkLst>
        </pc:spChg>
        <pc:spChg chg="add del">
          <ac:chgData name="Jason Duffy" userId="96d836a7-e137-45ee-93ec-e5d8e4b16da5" providerId="ADAL" clId="{BBB066E6-1294-40C5-8D5E-EB4B61EC57E6}" dt="2023-04-13T16:33:55.470" v="16" actId="26606"/>
          <ac:spMkLst>
            <pc:docMk/>
            <pc:sldMk cId="3164393377" sldId="256"/>
            <ac:spMk id="20" creationId="{F500DBFC-17A9-4E0A-AEE2-A49F9AEEF0FD}"/>
          </ac:spMkLst>
        </pc:spChg>
        <pc:spChg chg="add del">
          <ac:chgData name="Jason Duffy" userId="96d836a7-e137-45ee-93ec-e5d8e4b16da5" providerId="ADAL" clId="{BBB066E6-1294-40C5-8D5E-EB4B61EC57E6}" dt="2023-04-13T16:36:18.035" v="38" actId="26606"/>
          <ac:spMkLst>
            <pc:docMk/>
            <pc:sldMk cId="3164393377" sldId="256"/>
            <ac:spMk id="27" creationId="{9715DAF0-AE1B-46C9-8A6B-DB2AA05AB91D}"/>
          </ac:spMkLst>
        </pc:spChg>
        <pc:spChg chg="add del">
          <ac:chgData name="Jason Duffy" userId="96d836a7-e137-45ee-93ec-e5d8e4b16da5" providerId="ADAL" clId="{BBB066E6-1294-40C5-8D5E-EB4B61EC57E6}" dt="2023-04-13T16:36:18.035" v="38" actId="26606"/>
          <ac:spMkLst>
            <pc:docMk/>
            <pc:sldMk cId="3164393377" sldId="256"/>
            <ac:spMk id="28" creationId="{6016219D-510E-4184-9090-6D5578A87BD1}"/>
          </ac:spMkLst>
        </pc:spChg>
        <pc:spChg chg="add del">
          <ac:chgData name="Jason Duffy" userId="96d836a7-e137-45ee-93ec-e5d8e4b16da5" providerId="ADAL" clId="{BBB066E6-1294-40C5-8D5E-EB4B61EC57E6}" dt="2023-04-13T16:36:18.035" v="38" actId="26606"/>
          <ac:spMkLst>
            <pc:docMk/>
            <pc:sldMk cId="3164393377" sldId="256"/>
            <ac:spMk id="29" creationId="{AFF4A713-7B75-4B21-90D7-5AB19547C728}"/>
          </ac:spMkLst>
        </pc:spChg>
        <pc:spChg chg="add del">
          <ac:chgData name="Jason Duffy" userId="96d836a7-e137-45ee-93ec-e5d8e4b16da5" providerId="ADAL" clId="{BBB066E6-1294-40C5-8D5E-EB4B61EC57E6}" dt="2023-04-13T16:36:18.035" v="38" actId="26606"/>
          <ac:spMkLst>
            <pc:docMk/>
            <pc:sldMk cId="3164393377" sldId="256"/>
            <ac:spMk id="30" creationId="{C29501E6-A978-4A61-9689-9085AF97A53A}"/>
          </ac:spMkLst>
        </pc:spChg>
        <pc:spChg chg="add del">
          <ac:chgData name="Jason Duffy" userId="96d836a7-e137-45ee-93ec-e5d8e4b16da5" providerId="ADAL" clId="{BBB066E6-1294-40C5-8D5E-EB4B61EC57E6}" dt="2023-04-13T16:34:21.967" v="23" actId="26606"/>
          <ac:spMkLst>
            <pc:docMk/>
            <pc:sldMk cId="3164393377" sldId="256"/>
            <ac:spMk id="35" creationId="{6F5A5072-7B47-4D32-B52A-4EBBF590B8A5}"/>
          </ac:spMkLst>
        </pc:spChg>
        <pc:spChg chg="add del">
          <ac:chgData name="Jason Duffy" userId="96d836a7-e137-45ee-93ec-e5d8e4b16da5" providerId="ADAL" clId="{BBB066E6-1294-40C5-8D5E-EB4B61EC57E6}" dt="2023-04-13T16:34:16.626" v="19" actId="26606"/>
          <ac:spMkLst>
            <pc:docMk/>
            <pc:sldMk cId="3164393377" sldId="256"/>
            <ac:spMk id="36" creationId="{0DBF1ABE-8590-450D-BB49-BDDCCF3EEA9E}"/>
          </ac:spMkLst>
        </pc:spChg>
        <pc:spChg chg="add del">
          <ac:chgData name="Jason Duffy" userId="96d836a7-e137-45ee-93ec-e5d8e4b16da5" providerId="ADAL" clId="{BBB066E6-1294-40C5-8D5E-EB4B61EC57E6}" dt="2023-04-13T16:34:20.833" v="21" actId="26606"/>
          <ac:spMkLst>
            <pc:docMk/>
            <pc:sldMk cId="3164393377" sldId="256"/>
            <ac:spMk id="37" creationId="{A8384FB5-9ADC-4DDC-881B-597D56F5B15D}"/>
          </ac:spMkLst>
        </pc:spChg>
        <pc:spChg chg="add del">
          <ac:chgData name="Jason Duffy" userId="96d836a7-e137-45ee-93ec-e5d8e4b16da5" providerId="ADAL" clId="{BBB066E6-1294-40C5-8D5E-EB4B61EC57E6}" dt="2023-04-13T16:34:16.626" v="19" actId="26606"/>
          <ac:spMkLst>
            <pc:docMk/>
            <pc:sldMk cId="3164393377" sldId="256"/>
            <ac:spMk id="38" creationId="{18D32C3D-8F76-4E99-BE56-0836CC38CC84}"/>
          </ac:spMkLst>
        </pc:spChg>
        <pc:spChg chg="add del">
          <ac:chgData name="Jason Duffy" userId="96d836a7-e137-45ee-93ec-e5d8e4b16da5" providerId="ADAL" clId="{BBB066E6-1294-40C5-8D5E-EB4B61EC57E6}" dt="2023-04-13T16:34:20.833" v="21" actId="26606"/>
          <ac:spMkLst>
            <pc:docMk/>
            <pc:sldMk cId="3164393377" sldId="256"/>
            <ac:spMk id="39" creationId="{91E5A9A7-95C6-4F4F-B00E-C82E07FE62EF}"/>
          </ac:spMkLst>
        </pc:spChg>
        <pc:spChg chg="add del">
          <ac:chgData name="Jason Duffy" userId="96d836a7-e137-45ee-93ec-e5d8e4b16da5" providerId="ADAL" clId="{BBB066E6-1294-40C5-8D5E-EB4B61EC57E6}" dt="2023-04-13T16:34:16.626" v="19" actId="26606"/>
          <ac:spMkLst>
            <pc:docMk/>
            <pc:sldMk cId="3164393377" sldId="256"/>
            <ac:spMk id="40" creationId="{70766076-46F5-42D5-A773-2B3BEF2B8B74}"/>
          </ac:spMkLst>
        </pc:spChg>
        <pc:spChg chg="add del">
          <ac:chgData name="Jason Duffy" userId="96d836a7-e137-45ee-93ec-e5d8e4b16da5" providerId="ADAL" clId="{BBB066E6-1294-40C5-8D5E-EB4B61EC57E6}" dt="2023-04-13T16:34:20.833" v="21" actId="26606"/>
          <ac:spMkLst>
            <pc:docMk/>
            <pc:sldMk cId="3164393377" sldId="256"/>
            <ac:spMk id="41" creationId="{D07DD2DE-F619-49DD-B5E7-03A290FF4ED1}"/>
          </ac:spMkLst>
        </pc:spChg>
        <pc:spChg chg="add del">
          <ac:chgData name="Jason Duffy" userId="96d836a7-e137-45ee-93ec-e5d8e4b16da5" providerId="ADAL" clId="{BBB066E6-1294-40C5-8D5E-EB4B61EC57E6}" dt="2023-04-13T16:34:16.626" v="19" actId="26606"/>
          <ac:spMkLst>
            <pc:docMk/>
            <pc:sldMk cId="3164393377" sldId="256"/>
            <ac:spMk id="42" creationId="{CB7B90D9-1EC2-4A12-B24A-342C1BCA2FA1}"/>
          </ac:spMkLst>
        </pc:spChg>
        <pc:spChg chg="add del">
          <ac:chgData name="Jason Duffy" userId="96d836a7-e137-45ee-93ec-e5d8e4b16da5" providerId="ADAL" clId="{BBB066E6-1294-40C5-8D5E-EB4B61EC57E6}" dt="2023-04-13T16:34:20.833" v="21" actId="26606"/>
          <ac:spMkLst>
            <pc:docMk/>
            <pc:sldMk cId="3164393377" sldId="256"/>
            <ac:spMk id="43" creationId="{85149191-5F60-4A28-AAFF-039F96B0F3EC}"/>
          </ac:spMkLst>
        </pc:spChg>
        <pc:spChg chg="add del">
          <ac:chgData name="Jason Duffy" userId="96d836a7-e137-45ee-93ec-e5d8e4b16da5" providerId="ADAL" clId="{BBB066E6-1294-40C5-8D5E-EB4B61EC57E6}" dt="2023-04-13T16:34:20.833" v="21" actId="26606"/>
          <ac:spMkLst>
            <pc:docMk/>
            <pc:sldMk cId="3164393377" sldId="256"/>
            <ac:spMk id="45" creationId="{F8260ED5-17F7-4158-B241-D51DD4CF1B7E}"/>
          </ac:spMkLst>
        </pc:spChg>
        <pc:spChg chg="add del">
          <ac:chgData name="Jason Duffy" userId="96d836a7-e137-45ee-93ec-e5d8e4b16da5" providerId="ADAL" clId="{BBB066E6-1294-40C5-8D5E-EB4B61EC57E6}" dt="2023-04-13T16:34:21.967" v="23" actId="26606"/>
          <ac:spMkLst>
            <pc:docMk/>
            <pc:sldMk cId="3164393377" sldId="256"/>
            <ac:spMk id="47" creationId="{9715DAF0-AE1B-46C9-8A6B-DB2AA05AB91D}"/>
          </ac:spMkLst>
        </pc:spChg>
        <pc:spChg chg="add del">
          <ac:chgData name="Jason Duffy" userId="96d836a7-e137-45ee-93ec-e5d8e4b16da5" providerId="ADAL" clId="{BBB066E6-1294-40C5-8D5E-EB4B61EC57E6}" dt="2023-04-13T16:34:21.967" v="23" actId="26606"/>
          <ac:spMkLst>
            <pc:docMk/>
            <pc:sldMk cId="3164393377" sldId="256"/>
            <ac:spMk id="48" creationId="{6016219D-510E-4184-9090-6D5578A87BD1}"/>
          </ac:spMkLst>
        </pc:spChg>
        <pc:spChg chg="add del">
          <ac:chgData name="Jason Duffy" userId="96d836a7-e137-45ee-93ec-e5d8e4b16da5" providerId="ADAL" clId="{BBB066E6-1294-40C5-8D5E-EB4B61EC57E6}" dt="2023-04-13T16:34:21.967" v="23" actId="26606"/>
          <ac:spMkLst>
            <pc:docMk/>
            <pc:sldMk cId="3164393377" sldId="256"/>
            <ac:spMk id="49" creationId="{AFF4A713-7B75-4B21-90D7-5AB19547C728}"/>
          </ac:spMkLst>
        </pc:spChg>
        <pc:spChg chg="add del">
          <ac:chgData name="Jason Duffy" userId="96d836a7-e137-45ee-93ec-e5d8e4b16da5" providerId="ADAL" clId="{BBB066E6-1294-40C5-8D5E-EB4B61EC57E6}" dt="2023-04-13T16:34:21.967" v="23" actId="26606"/>
          <ac:spMkLst>
            <pc:docMk/>
            <pc:sldMk cId="3164393377" sldId="256"/>
            <ac:spMk id="50" creationId="{DC631C0B-6DA6-4E57-8231-CE32B3434A7E}"/>
          </ac:spMkLst>
        </pc:spChg>
        <pc:spChg chg="add del">
          <ac:chgData name="Jason Duffy" userId="96d836a7-e137-45ee-93ec-e5d8e4b16da5" providerId="ADAL" clId="{BBB066E6-1294-40C5-8D5E-EB4B61EC57E6}" dt="2023-04-13T16:34:21.967" v="23" actId="26606"/>
          <ac:spMkLst>
            <pc:docMk/>
            <pc:sldMk cId="3164393377" sldId="256"/>
            <ac:spMk id="51" creationId="{C29501E6-A978-4A61-9689-9085AF97A53A}"/>
          </ac:spMkLst>
        </pc:spChg>
        <pc:spChg chg="add del">
          <ac:chgData name="Jason Duffy" userId="96d836a7-e137-45ee-93ec-e5d8e4b16da5" providerId="ADAL" clId="{BBB066E6-1294-40C5-8D5E-EB4B61EC57E6}" dt="2023-04-13T16:34:22.884" v="25" actId="26606"/>
          <ac:spMkLst>
            <pc:docMk/>
            <pc:sldMk cId="3164393377" sldId="256"/>
            <ac:spMk id="53" creationId="{C7D023E4-8DE1-436E-9847-ED6A4B4B04FD}"/>
          </ac:spMkLst>
        </pc:spChg>
        <pc:spChg chg="add del">
          <ac:chgData name="Jason Duffy" userId="96d836a7-e137-45ee-93ec-e5d8e4b16da5" providerId="ADAL" clId="{BBB066E6-1294-40C5-8D5E-EB4B61EC57E6}" dt="2023-04-13T16:34:22.884" v="25" actId="26606"/>
          <ac:spMkLst>
            <pc:docMk/>
            <pc:sldMk cId="3164393377" sldId="256"/>
            <ac:spMk id="54" creationId="{6BE11944-ED05-4FE9-9927-06C110BB3A36}"/>
          </ac:spMkLst>
        </pc:spChg>
        <pc:spChg chg="add del">
          <ac:chgData name="Jason Duffy" userId="96d836a7-e137-45ee-93ec-e5d8e4b16da5" providerId="ADAL" clId="{BBB066E6-1294-40C5-8D5E-EB4B61EC57E6}" dt="2023-04-13T16:36:18.002" v="37" actId="26606"/>
          <ac:spMkLst>
            <pc:docMk/>
            <pc:sldMk cId="3164393377" sldId="256"/>
            <ac:spMk id="65" creationId="{6F5A5072-7B47-4D32-B52A-4EBBF590B8A5}"/>
          </ac:spMkLst>
        </pc:spChg>
        <pc:spChg chg="add del">
          <ac:chgData name="Jason Duffy" userId="96d836a7-e137-45ee-93ec-e5d8e4b16da5" providerId="ADAL" clId="{BBB066E6-1294-40C5-8D5E-EB4B61EC57E6}" dt="2023-04-13T16:36:18.002" v="37" actId="26606"/>
          <ac:spMkLst>
            <pc:docMk/>
            <pc:sldMk cId="3164393377" sldId="256"/>
            <ac:spMk id="66" creationId="{9715DAF0-AE1B-46C9-8A6B-DB2AA05AB91D}"/>
          </ac:spMkLst>
        </pc:spChg>
        <pc:spChg chg="add del">
          <ac:chgData name="Jason Duffy" userId="96d836a7-e137-45ee-93ec-e5d8e4b16da5" providerId="ADAL" clId="{BBB066E6-1294-40C5-8D5E-EB4B61EC57E6}" dt="2023-04-13T16:36:18.002" v="37" actId="26606"/>
          <ac:spMkLst>
            <pc:docMk/>
            <pc:sldMk cId="3164393377" sldId="256"/>
            <ac:spMk id="67" creationId="{6016219D-510E-4184-9090-6D5578A87BD1}"/>
          </ac:spMkLst>
        </pc:spChg>
        <pc:spChg chg="add del">
          <ac:chgData name="Jason Duffy" userId="96d836a7-e137-45ee-93ec-e5d8e4b16da5" providerId="ADAL" clId="{BBB066E6-1294-40C5-8D5E-EB4B61EC57E6}" dt="2023-04-13T16:36:18.002" v="37" actId="26606"/>
          <ac:spMkLst>
            <pc:docMk/>
            <pc:sldMk cId="3164393377" sldId="256"/>
            <ac:spMk id="68" creationId="{AFF4A713-7B75-4B21-90D7-5AB19547C728}"/>
          </ac:spMkLst>
        </pc:spChg>
        <pc:spChg chg="add del">
          <ac:chgData name="Jason Duffy" userId="96d836a7-e137-45ee-93ec-e5d8e4b16da5" providerId="ADAL" clId="{BBB066E6-1294-40C5-8D5E-EB4B61EC57E6}" dt="2023-04-13T16:36:18.002" v="37" actId="26606"/>
          <ac:spMkLst>
            <pc:docMk/>
            <pc:sldMk cId="3164393377" sldId="256"/>
            <ac:spMk id="69" creationId="{DC631C0B-6DA6-4E57-8231-CE32B3434A7E}"/>
          </ac:spMkLst>
        </pc:spChg>
        <pc:spChg chg="add del">
          <ac:chgData name="Jason Duffy" userId="96d836a7-e137-45ee-93ec-e5d8e4b16da5" providerId="ADAL" clId="{BBB066E6-1294-40C5-8D5E-EB4B61EC57E6}" dt="2023-04-13T16:36:18.002" v="37" actId="26606"/>
          <ac:spMkLst>
            <pc:docMk/>
            <pc:sldMk cId="3164393377" sldId="256"/>
            <ac:spMk id="70" creationId="{C29501E6-A978-4A61-9689-9085AF97A53A}"/>
          </ac:spMkLst>
        </pc:spChg>
        <pc:spChg chg="add del">
          <ac:chgData name="Jason Duffy" userId="96d836a7-e137-45ee-93ec-e5d8e4b16da5" providerId="ADAL" clId="{BBB066E6-1294-40C5-8D5E-EB4B61EC57E6}" dt="2023-04-13T16:35:50.012" v="31" actId="26606"/>
          <ac:spMkLst>
            <pc:docMk/>
            <pc:sldMk cId="3164393377" sldId="256"/>
            <ac:spMk id="75" creationId="{8C790BE2-4E4F-4AAF-81A2-4A6F4885EBE6}"/>
          </ac:spMkLst>
        </pc:spChg>
        <pc:spChg chg="add del">
          <ac:chgData name="Jason Duffy" userId="96d836a7-e137-45ee-93ec-e5d8e4b16da5" providerId="ADAL" clId="{BBB066E6-1294-40C5-8D5E-EB4B61EC57E6}" dt="2023-04-13T16:35:50.012" v="31" actId="26606"/>
          <ac:spMkLst>
            <pc:docMk/>
            <pc:sldMk cId="3164393377" sldId="256"/>
            <ac:spMk id="77" creationId="{D28B54C3-B57B-472A-B96E-1FCB67093DC2}"/>
          </ac:spMkLst>
        </pc:spChg>
        <pc:spChg chg="add del">
          <ac:chgData name="Jason Duffy" userId="96d836a7-e137-45ee-93ec-e5d8e4b16da5" providerId="ADAL" clId="{BBB066E6-1294-40C5-8D5E-EB4B61EC57E6}" dt="2023-04-13T16:35:50.012" v="31" actId="26606"/>
          <ac:spMkLst>
            <pc:docMk/>
            <pc:sldMk cId="3164393377" sldId="256"/>
            <ac:spMk id="79" creationId="{7DB3C429-F8DA-49B9-AF84-21996FCF78B5}"/>
          </ac:spMkLst>
        </pc:spChg>
        <pc:spChg chg="add del">
          <ac:chgData name="Jason Duffy" userId="96d836a7-e137-45ee-93ec-e5d8e4b16da5" providerId="ADAL" clId="{BBB066E6-1294-40C5-8D5E-EB4B61EC57E6}" dt="2023-04-13T16:35:50.012" v="31" actId="26606"/>
          <ac:spMkLst>
            <pc:docMk/>
            <pc:sldMk cId="3164393377" sldId="256"/>
            <ac:spMk id="81" creationId="{E12088DD-B1AD-40E0-8B86-1D87A2CCD9BE}"/>
          </ac:spMkLst>
        </pc:spChg>
        <pc:spChg chg="add del">
          <ac:chgData name="Jason Duffy" userId="96d836a7-e137-45ee-93ec-e5d8e4b16da5" providerId="ADAL" clId="{BBB066E6-1294-40C5-8D5E-EB4B61EC57E6}" dt="2023-04-13T16:35:50.012" v="31" actId="26606"/>
          <ac:spMkLst>
            <pc:docMk/>
            <pc:sldMk cId="3164393377" sldId="256"/>
            <ac:spMk id="83" creationId="{C4C9F2B0-1044-46EB-8AEB-C3BFFDE6C2CC}"/>
          </ac:spMkLst>
        </pc:spChg>
        <pc:spChg chg="add del">
          <ac:chgData name="Jason Duffy" userId="96d836a7-e137-45ee-93ec-e5d8e4b16da5" providerId="ADAL" clId="{BBB066E6-1294-40C5-8D5E-EB4B61EC57E6}" dt="2023-04-13T16:35:50.012" v="31" actId="26606"/>
          <ac:spMkLst>
            <pc:docMk/>
            <pc:sldMk cId="3164393377" sldId="256"/>
            <ac:spMk id="85" creationId="{0C395952-4E26-45A2-8756-2ADFD6E53C6E}"/>
          </ac:spMkLst>
        </pc:spChg>
        <pc:spChg chg="add del">
          <ac:chgData name="Jason Duffy" userId="96d836a7-e137-45ee-93ec-e5d8e4b16da5" providerId="ADAL" clId="{BBB066E6-1294-40C5-8D5E-EB4B61EC57E6}" dt="2023-04-13T16:35:50.012" v="31" actId="26606"/>
          <ac:spMkLst>
            <pc:docMk/>
            <pc:sldMk cId="3164393377" sldId="256"/>
            <ac:spMk id="87" creationId="{4734BADF-9461-4621-B112-2D7BABEA7DD0}"/>
          </ac:spMkLst>
        </pc:spChg>
        <pc:grpChg chg="add del">
          <ac:chgData name="Jason Duffy" userId="96d836a7-e137-45ee-93ec-e5d8e4b16da5" providerId="ADAL" clId="{BBB066E6-1294-40C5-8D5E-EB4B61EC57E6}" dt="2023-04-13T16:33:50.780" v="14" actId="26606"/>
          <ac:grpSpMkLst>
            <pc:docMk/>
            <pc:sldMk cId="3164393377" sldId="256"/>
            <ac:grpSpMk id="14" creationId="{89D1390B-7E13-4B4F-9CB2-391063412E54}"/>
          </ac:grpSpMkLst>
        </pc:grpChg>
        <pc:grpChg chg="add del">
          <ac:chgData name="Jason Duffy" userId="96d836a7-e137-45ee-93ec-e5d8e4b16da5" providerId="ADAL" clId="{BBB066E6-1294-40C5-8D5E-EB4B61EC57E6}" dt="2023-04-13T16:33:55.470" v="16" actId="26606"/>
          <ac:grpSpMkLst>
            <pc:docMk/>
            <pc:sldMk cId="3164393377" sldId="256"/>
            <ac:grpSpMk id="21" creationId="{D74613BB-817C-4C4F-8A24-4936F2F064C0}"/>
          </ac:grpSpMkLst>
        </pc:grpChg>
        <pc:grpChg chg="add del">
          <ac:chgData name="Jason Duffy" userId="96d836a7-e137-45ee-93ec-e5d8e4b16da5" providerId="ADAL" clId="{BBB066E6-1294-40C5-8D5E-EB4B61EC57E6}" dt="2023-04-13T16:34:22.884" v="25" actId="26606"/>
          <ac:grpSpMkLst>
            <pc:docMk/>
            <pc:sldMk cId="3164393377" sldId="256"/>
            <ac:grpSpMk id="55" creationId="{A2812508-238C-4BCD-BDD3-25C99C5CA233}"/>
          </ac:grpSpMkLst>
        </pc:grpChg>
        <pc:grpChg chg="add del">
          <ac:chgData name="Jason Duffy" userId="96d836a7-e137-45ee-93ec-e5d8e4b16da5" providerId="ADAL" clId="{BBB066E6-1294-40C5-8D5E-EB4B61EC57E6}" dt="2023-04-13T16:34:22.884" v="25" actId="26606"/>
          <ac:grpSpMkLst>
            <pc:docMk/>
            <pc:sldMk cId="3164393377" sldId="256"/>
            <ac:grpSpMk id="58" creationId="{43F5E015-E085-4624-B431-B42414448684}"/>
          </ac:grpSpMkLst>
        </pc:grpChg>
        <pc:picChg chg="add del mod">
          <ac:chgData name="Jason Duffy" userId="96d836a7-e137-45ee-93ec-e5d8e4b16da5" providerId="ADAL" clId="{BBB066E6-1294-40C5-8D5E-EB4B61EC57E6}" dt="2023-04-13T16:33:45.535" v="12" actId="26606"/>
          <ac:picMkLst>
            <pc:docMk/>
            <pc:sldMk cId="3164393377" sldId="256"/>
            <ac:picMk id="5" creationId="{23EEC0DD-205D-D265-2294-166297C71960}"/>
          </ac:picMkLst>
        </pc:picChg>
        <pc:picChg chg="add del mod">
          <ac:chgData name="Jason Duffy" userId="96d836a7-e137-45ee-93ec-e5d8e4b16da5" providerId="ADAL" clId="{BBB066E6-1294-40C5-8D5E-EB4B61EC57E6}" dt="2023-04-13T16:36:17.999" v="36" actId="34307"/>
          <ac:picMkLst>
            <pc:docMk/>
            <pc:sldMk cId="3164393377" sldId="256"/>
            <ac:picMk id="6" creationId="{46BAFE01-7DD8-DD0B-3AEB-64D2B6B87240}"/>
          </ac:picMkLst>
        </pc:picChg>
        <pc:picChg chg="add del">
          <ac:chgData name="Jason Duffy" userId="96d836a7-e137-45ee-93ec-e5d8e4b16da5" providerId="ADAL" clId="{BBB066E6-1294-40C5-8D5E-EB4B61EC57E6}" dt="2023-04-13T16:33:50.780" v="14" actId="26606"/>
          <ac:picMkLst>
            <pc:docMk/>
            <pc:sldMk cId="3164393377" sldId="256"/>
            <ac:picMk id="7" creationId="{B256F267-8501-EECA-342F-40B0233B7939}"/>
          </ac:picMkLst>
        </pc:picChg>
        <pc:picChg chg="add del">
          <ac:chgData name="Jason Duffy" userId="96d836a7-e137-45ee-93ec-e5d8e4b16da5" providerId="ADAL" clId="{BBB066E6-1294-40C5-8D5E-EB4B61EC57E6}" dt="2023-04-13T16:33:55.470" v="16" actId="26606"/>
          <ac:picMkLst>
            <pc:docMk/>
            <pc:sldMk cId="3164393377" sldId="256"/>
            <ac:picMk id="25" creationId="{5593CC8B-207A-A4A7-3000-F5DABB2C0697}"/>
          </ac:picMkLst>
        </pc:picChg>
        <pc:picChg chg="add del">
          <ac:chgData name="Jason Duffy" userId="96d836a7-e137-45ee-93ec-e5d8e4b16da5" providerId="ADAL" clId="{BBB066E6-1294-40C5-8D5E-EB4B61EC57E6}" dt="2023-04-13T16:34:16.626" v="19" actId="26606"/>
          <ac:picMkLst>
            <pc:docMk/>
            <pc:sldMk cId="3164393377" sldId="256"/>
            <ac:picMk id="32" creationId="{BEB1995D-FB19-69D3-3AEF-FEB5E5B8473A}"/>
          </ac:picMkLst>
        </pc:picChg>
        <pc:picChg chg="add del">
          <ac:chgData name="Jason Duffy" userId="96d836a7-e137-45ee-93ec-e5d8e4b16da5" providerId="ADAL" clId="{BBB066E6-1294-40C5-8D5E-EB4B61EC57E6}" dt="2023-04-13T16:34:20.833" v="21" actId="26606"/>
          <ac:picMkLst>
            <pc:docMk/>
            <pc:sldMk cId="3164393377" sldId="256"/>
            <ac:picMk id="34" creationId="{C1933F5F-D06D-80DB-D641-58B2527C943D}"/>
          </ac:picMkLst>
        </pc:picChg>
      </pc:sldChg>
      <pc:sldChg chg="modSp mod">
        <pc:chgData name="Jason Duffy" userId="96d836a7-e137-45ee-93ec-e5d8e4b16da5" providerId="ADAL" clId="{BBB066E6-1294-40C5-8D5E-EB4B61EC57E6}" dt="2023-04-14T12:07:18.081" v="1022" actId="27636"/>
        <pc:sldMkLst>
          <pc:docMk/>
          <pc:sldMk cId="2083802691" sldId="257"/>
        </pc:sldMkLst>
        <pc:spChg chg="mod">
          <ac:chgData name="Jason Duffy" userId="96d836a7-e137-45ee-93ec-e5d8e4b16da5" providerId="ADAL" clId="{BBB066E6-1294-40C5-8D5E-EB4B61EC57E6}" dt="2023-04-14T12:07:18.081" v="1022" actId="27636"/>
          <ac:spMkLst>
            <pc:docMk/>
            <pc:sldMk cId="2083802691" sldId="257"/>
            <ac:spMk id="2" creationId="{012B5898-C258-CFA9-00A5-13757BE05A0B}"/>
          </ac:spMkLst>
        </pc:spChg>
        <pc:spChg chg="mod">
          <ac:chgData name="Jason Duffy" userId="96d836a7-e137-45ee-93ec-e5d8e4b16da5" providerId="ADAL" clId="{BBB066E6-1294-40C5-8D5E-EB4B61EC57E6}" dt="2023-04-13T16:56:35.330" v="819"/>
          <ac:spMkLst>
            <pc:docMk/>
            <pc:sldMk cId="2083802691" sldId="257"/>
            <ac:spMk id="3" creationId="{BE150ADB-C50E-4167-D67E-809B337FACAC}"/>
          </ac:spMkLst>
        </pc:spChg>
        <pc:spChg chg="mod">
          <ac:chgData name="Jason Duffy" userId="96d836a7-e137-45ee-93ec-e5d8e4b16da5" providerId="ADAL" clId="{BBB066E6-1294-40C5-8D5E-EB4B61EC57E6}" dt="2023-04-13T16:56:35.330" v="819"/>
          <ac:spMkLst>
            <pc:docMk/>
            <pc:sldMk cId="2083802691" sldId="257"/>
            <ac:spMk id="4" creationId="{15DA7C71-C86F-39A7-C84F-7E6AF42ECBA3}"/>
          </ac:spMkLst>
        </pc:spChg>
        <pc:spChg chg="mod">
          <ac:chgData name="Jason Duffy" userId="96d836a7-e137-45ee-93ec-e5d8e4b16da5" providerId="ADAL" clId="{BBB066E6-1294-40C5-8D5E-EB4B61EC57E6}" dt="2023-04-13T16:56:35.330" v="819"/>
          <ac:spMkLst>
            <pc:docMk/>
            <pc:sldMk cId="2083802691" sldId="257"/>
            <ac:spMk id="5" creationId="{3578763A-13E5-E83C-9F59-E0CBCBB88D45}"/>
          </ac:spMkLst>
        </pc:spChg>
      </pc:sldChg>
      <pc:sldChg chg="addSp delSp modSp mod setBg modAnim setClrOvrMap">
        <pc:chgData name="Jason Duffy" userId="96d836a7-e137-45ee-93ec-e5d8e4b16da5" providerId="ADAL" clId="{BBB066E6-1294-40C5-8D5E-EB4B61EC57E6}" dt="2023-04-14T16:41:00.955" v="1784" actId="26606"/>
        <pc:sldMkLst>
          <pc:docMk/>
          <pc:sldMk cId="2906769802" sldId="258"/>
        </pc:sldMkLst>
        <pc:spChg chg="mod">
          <ac:chgData name="Jason Duffy" userId="96d836a7-e137-45ee-93ec-e5d8e4b16da5" providerId="ADAL" clId="{BBB066E6-1294-40C5-8D5E-EB4B61EC57E6}" dt="2023-04-14T16:41:00.955" v="1784" actId="26606"/>
          <ac:spMkLst>
            <pc:docMk/>
            <pc:sldMk cId="2906769802" sldId="258"/>
            <ac:spMk id="2" creationId="{3D03195A-2F8D-88FB-DE79-7A2377DF6916}"/>
          </ac:spMkLst>
        </pc:spChg>
        <pc:spChg chg="mod">
          <ac:chgData name="Jason Duffy" userId="96d836a7-e137-45ee-93ec-e5d8e4b16da5" providerId="ADAL" clId="{BBB066E6-1294-40C5-8D5E-EB4B61EC57E6}" dt="2023-04-14T16:41:00.955" v="1784" actId="26606"/>
          <ac:spMkLst>
            <pc:docMk/>
            <pc:sldMk cId="2906769802" sldId="258"/>
            <ac:spMk id="3" creationId="{138F7955-8E1C-F272-AEDA-C734AA7E90C4}"/>
          </ac:spMkLst>
        </pc:spChg>
        <pc:spChg chg="mod">
          <ac:chgData name="Jason Duffy" userId="96d836a7-e137-45ee-93ec-e5d8e4b16da5" providerId="ADAL" clId="{BBB066E6-1294-40C5-8D5E-EB4B61EC57E6}" dt="2023-04-14T16:41:00.955" v="1784" actId="26606"/>
          <ac:spMkLst>
            <pc:docMk/>
            <pc:sldMk cId="2906769802" sldId="258"/>
            <ac:spMk id="4" creationId="{DC6A2C66-9632-2AE5-3FF2-6821A7EB7D52}"/>
          </ac:spMkLst>
        </pc:spChg>
        <pc:spChg chg="mod">
          <ac:chgData name="Jason Duffy" userId="96d836a7-e137-45ee-93ec-e5d8e4b16da5" providerId="ADAL" clId="{BBB066E6-1294-40C5-8D5E-EB4B61EC57E6}" dt="2023-04-14T16:41:00.955" v="1784" actId="26606"/>
          <ac:spMkLst>
            <pc:docMk/>
            <pc:sldMk cId="2906769802" sldId="258"/>
            <ac:spMk id="5" creationId="{61C614B1-2785-2C09-27D6-3D00C4039292}"/>
          </ac:spMkLst>
        </pc:spChg>
        <pc:spChg chg="add del">
          <ac:chgData name="Jason Duffy" userId="96d836a7-e137-45ee-93ec-e5d8e4b16da5" providerId="ADAL" clId="{BBB066E6-1294-40C5-8D5E-EB4B61EC57E6}" dt="2023-04-14T16:40:55.176" v="1776" actId="26606"/>
          <ac:spMkLst>
            <pc:docMk/>
            <pc:sldMk cId="2906769802" sldId="258"/>
            <ac:spMk id="10" creationId="{777A147A-9ED8-46B4-8660-1B3C2AA880B5}"/>
          </ac:spMkLst>
        </pc:spChg>
        <pc:spChg chg="add del">
          <ac:chgData name="Jason Duffy" userId="96d836a7-e137-45ee-93ec-e5d8e4b16da5" providerId="ADAL" clId="{BBB066E6-1294-40C5-8D5E-EB4B61EC57E6}" dt="2023-04-14T16:40:33.736" v="1764" actId="26606"/>
          <ac:spMkLst>
            <pc:docMk/>
            <pc:sldMk cId="2906769802" sldId="258"/>
            <ac:spMk id="11" creationId="{79BB35BC-D5C2-4C8B-A22A-A71E6191913B}"/>
          </ac:spMkLst>
        </pc:spChg>
        <pc:spChg chg="add del">
          <ac:chgData name="Jason Duffy" userId="96d836a7-e137-45ee-93ec-e5d8e4b16da5" providerId="ADAL" clId="{BBB066E6-1294-40C5-8D5E-EB4B61EC57E6}" dt="2023-04-14T16:40:44.704" v="1768" actId="26606"/>
          <ac:spMkLst>
            <pc:docMk/>
            <pc:sldMk cId="2906769802" sldId="258"/>
            <ac:spMk id="12" creationId="{EDDBB197-D710-4A4F-A9CA-FD2177498BE8}"/>
          </ac:spMkLst>
        </pc:spChg>
        <pc:spChg chg="add del">
          <ac:chgData name="Jason Duffy" userId="96d836a7-e137-45ee-93ec-e5d8e4b16da5" providerId="ADAL" clId="{BBB066E6-1294-40C5-8D5E-EB4B61EC57E6}" dt="2023-04-14T16:40:41.182" v="1766" actId="26606"/>
          <ac:spMkLst>
            <pc:docMk/>
            <pc:sldMk cId="2906769802" sldId="258"/>
            <ac:spMk id="13" creationId="{E51BA4DF-2BD4-4EC2-B1DB-B27C8AC71864}"/>
          </ac:spMkLst>
        </pc:spChg>
        <pc:spChg chg="add del">
          <ac:chgData name="Jason Duffy" userId="96d836a7-e137-45ee-93ec-e5d8e4b16da5" providerId="ADAL" clId="{BBB066E6-1294-40C5-8D5E-EB4B61EC57E6}" dt="2023-04-14T16:40:52.439" v="1774" actId="26606"/>
          <ac:spMkLst>
            <pc:docMk/>
            <pc:sldMk cId="2906769802" sldId="258"/>
            <ac:spMk id="15" creationId="{55D4142C-5077-457F-A6AD-3FECFDB39685}"/>
          </ac:spMkLst>
        </pc:spChg>
        <pc:spChg chg="add del">
          <ac:chgData name="Jason Duffy" userId="96d836a7-e137-45ee-93ec-e5d8e4b16da5" providerId="ADAL" clId="{BBB066E6-1294-40C5-8D5E-EB4B61EC57E6}" dt="2023-04-14T16:40:52.439" v="1774" actId="26606"/>
          <ac:spMkLst>
            <pc:docMk/>
            <pc:sldMk cId="2906769802" sldId="258"/>
            <ac:spMk id="17" creationId="{7A5F0580-5EE9-419F-96EE-B6529EF6E7D0}"/>
          </ac:spMkLst>
        </pc:spChg>
        <pc:spChg chg="add del">
          <ac:chgData name="Jason Duffy" userId="96d836a7-e137-45ee-93ec-e5d8e4b16da5" providerId="ADAL" clId="{BBB066E6-1294-40C5-8D5E-EB4B61EC57E6}" dt="2023-04-14T16:40:44.704" v="1768" actId="26606"/>
          <ac:spMkLst>
            <pc:docMk/>
            <pc:sldMk cId="2906769802" sldId="258"/>
            <ac:spMk id="21" creationId="{975D1CFA-2CDB-4B64-BD9F-85744E8DA12F}"/>
          </ac:spMkLst>
        </pc:spChg>
        <pc:spChg chg="add del">
          <ac:chgData name="Jason Duffy" userId="96d836a7-e137-45ee-93ec-e5d8e4b16da5" providerId="ADAL" clId="{BBB066E6-1294-40C5-8D5E-EB4B61EC57E6}" dt="2023-04-14T16:40:47.840" v="1770" actId="26606"/>
          <ac:spMkLst>
            <pc:docMk/>
            <pc:sldMk cId="2906769802" sldId="258"/>
            <ac:spMk id="23" creationId="{593B4D24-F4A8-4141-A20A-E0575D199633}"/>
          </ac:spMkLst>
        </pc:spChg>
        <pc:spChg chg="add del">
          <ac:chgData name="Jason Duffy" userId="96d836a7-e137-45ee-93ec-e5d8e4b16da5" providerId="ADAL" clId="{BBB066E6-1294-40C5-8D5E-EB4B61EC57E6}" dt="2023-04-14T16:40:47.840" v="1770" actId="26606"/>
          <ac:spMkLst>
            <pc:docMk/>
            <pc:sldMk cId="2906769802" sldId="258"/>
            <ac:spMk id="24" creationId="{D845573F-F83A-4A47-B94A-2E6465F1117D}"/>
          </ac:spMkLst>
        </pc:spChg>
        <pc:spChg chg="add del">
          <ac:chgData name="Jason Duffy" userId="96d836a7-e137-45ee-93ec-e5d8e4b16da5" providerId="ADAL" clId="{BBB066E6-1294-40C5-8D5E-EB4B61EC57E6}" dt="2023-04-14T16:40:47.840" v="1770" actId="26606"/>
          <ac:spMkLst>
            <pc:docMk/>
            <pc:sldMk cId="2906769802" sldId="258"/>
            <ac:spMk id="25" creationId="{E3E9CA91-0E2B-49CD-A0F6-2EA79F02FA63}"/>
          </ac:spMkLst>
        </pc:spChg>
        <pc:spChg chg="add del">
          <ac:chgData name="Jason Duffy" userId="96d836a7-e137-45ee-93ec-e5d8e4b16da5" providerId="ADAL" clId="{BBB066E6-1294-40C5-8D5E-EB4B61EC57E6}" dt="2023-04-14T16:40:49.811" v="1772" actId="26606"/>
          <ac:spMkLst>
            <pc:docMk/>
            <pc:sldMk cId="2906769802" sldId="258"/>
            <ac:spMk id="28" creationId="{F13C74B1-5B17-4795-BED0-7140497B445A}"/>
          </ac:spMkLst>
        </pc:spChg>
        <pc:spChg chg="add del">
          <ac:chgData name="Jason Duffy" userId="96d836a7-e137-45ee-93ec-e5d8e4b16da5" providerId="ADAL" clId="{BBB066E6-1294-40C5-8D5E-EB4B61EC57E6}" dt="2023-04-14T16:40:49.811" v="1772" actId="26606"/>
          <ac:spMkLst>
            <pc:docMk/>
            <pc:sldMk cId="2906769802" sldId="258"/>
            <ac:spMk id="29" creationId="{D4974D33-8DC5-464E-8C6D-BE58F0669C17}"/>
          </ac:spMkLst>
        </pc:spChg>
        <pc:spChg chg="add del">
          <ac:chgData name="Jason Duffy" userId="96d836a7-e137-45ee-93ec-e5d8e4b16da5" providerId="ADAL" clId="{BBB066E6-1294-40C5-8D5E-EB4B61EC57E6}" dt="2023-04-14T16:40:52.439" v="1774" actId="26606"/>
          <ac:spMkLst>
            <pc:docMk/>
            <pc:sldMk cId="2906769802" sldId="258"/>
            <ac:spMk id="32" creationId="{9AA72BD9-2C5A-4EDC-931F-5AA08EACA0F3}"/>
          </ac:spMkLst>
        </pc:spChg>
        <pc:spChg chg="add del">
          <ac:chgData name="Jason Duffy" userId="96d836a7-e137-45ee-93ec-e5d8e4b16da5" providerId="ADAL" clId="{BBB066E6-1294-40C5-8D5E-EB4B61EC57E6}" dt="2023-04-14T16:40:52.439" v="1774" actId="26606"/>
          <ac:spMkLst>
            <pc:docMk/>
            <pc:sldMk cId="2906769802" sldId="258"/>
            <ac:spMk id="34" creationId="{DD3981AC-7B61-4947-BCF3-F7AA7FA385B9}"/>
          </ac:spMkLst>
        </pc:spChg>
        <pc:spChg chg="add del">
          <ac:chgData name="Jason Duffy" userId="96d836a7-e137-45ee-93ec-e5d8e4b16da5" providerId="ADAL" clId="{BBB066E6-1294-40C5-8D5E-EB4B61EC57E6}" dt="2023-04-14T16:40:55.176" v="1776" actId="26606"/>
          <ac:spMkLst>
            <pc:docMk/>
            <pc:sldMk cId="2906769802" sldId="258"/>
            <ac:spMk id="36" creationId="{5D6C15A0-C087-4593-8414-2B4EC1CDC3DE}"/>
          </ac:spMkLst>
        </pc:spChg>
        <pc:spChg chg="add del">
          <ac:chgData name="Jason Duffy" userId="96d836a7-e137-45ee-93ec-e5d8e4b16da5" providerId="ADAL" clId="{BBB066E6-1294-40C5-8D5E-EB4B61EC57E6}" dt="2023-04-14T16:41:00.955" v="1784" actId="26606"/>
          <ac:spMkLst>
            <pc:docMk/>
            <pc:sldMk cId="2906769802" sldId="258"/>
            <ac:spMk id="38" creationId="{F1FABBDD-BEEB-47CC-9DC2-83E0BCD19B37}"/>
          </ac:spMkLst>
        </pc:spChg>
        <pc:grpChg chg="add del">
          <ac:chgData name="Jason Duffy" userId="96d836a7-e137-45ee-93ec-e5d8e4b16da5" providerId="ADAL" clId="{BBB066E6-1294-40C5-8D5E-EB4B61EC57E6}" dt="2023-04-14T16:40:44.704" v="1768" actId="26606"/>
          <ac:grpSpMkLst>
            <pc:docMk/>
            <pc:sldMk cId="2906769802" sldId="258"/>
            <ac:grpSpMk id="16" creationId="{25EE5136-01F1-466C-962D-BA9B4C6757AA}"/>
          </ac:grpSpMkLst>
        </pc:grpChg>
        <pc:grpChg chg="add del">
          <ac:chgData name="Jason Duffy" userId="96d836a7-e137-45ee-93ec-e5d8e4b16da5" providerId="ADAL" clId="{BBB066E6-1294-40C5-8D5E-EB4B61EC57E6}" dt="2023-04-14T16:41:00.955" v="1784" actId="26606"/>
          <ac:grpSpMkLst>
            <pc:docMk/>
            <pc:sldMk cId="2906769802" sldId="258"/>
            <ac:grpSpMk id="39" creationId="{72E14A10-F6FE-46B8-9F62-D170790442F3}"/>
          </ac:grpSpMkLst>
        </pc:grpChg>
        <pc:picChg chg="add del">
          <ac:chgData name="Jason Duffy" userId="96d836a7-e137-45ee-93ec-e5d8e4b16da5" providerId="ADAL" clId="{BBB066E6-1294-40C5-8D5E-EB4B61EC57E6}" dt="2023-04-14T16:40:33.736" v="1764" actId="26606"/>
          <ac:picMkLst>
            <pc:docMk/>
            <pc:sldMk cId="2906769802" sldId="258"/>
            <ac:picMk id="7" creationId="{B583AEB2-642D-F88C-39FA-F584E97C0FF9}"/>
          </ac:picMkLst>
        </pc:picChg>
        <pc:picChg chg="add del">
          <ac:chgData name="Jason Duffy" userId="96d836a7-e137-45ee-93ec-e5d8e4b16da5" providerId="ADAL" clId="{BBB066E6-1294-40C5-8D5E-EB4B61EC57E6}" dt="2023-04-14T16:40:44.704" v="1768" actId="26606"/>
          <ac:picMkLst>
            <pc:docMk/>
            <pc:sldMk cId="2906769802" sldId="258"/>
            <ac:picMk id="9" creationId="{0AF72166-4A96-1FBA-E857-F03FF745E3F9}"/>
          </ac:picMkLst>
        </pc:picChg>
        <pc:picChg chg="add del">
          <ac:chgData name="Jason Duffy" userId="96d836a7-e137-45ee-93ec-e5d8e4b16da5" providerId="ADAL" clId="{BBB066E6-1294-40C5-8D5E-EB4B61EC57E6}" dt="2023-04-14T16:40:41.182" v="1766" actId="26606"/>
          <ac:picMkLst>
            <pc:docMk/>
            <pc:sldMk cId="2906769802" sldId="258"/>
            <ac:picMk id="14" creationId="{474E624A-F05E-D988-CECA-D1A35073F3A4}"/>
          </ac:picMkLst>
        </pc:picChg>
        <pc:picChg chg="add del">
          <ac:chgData name="Jason Duffy" userId="96d836a7-e137-45ee-93ec-e5d8e4b16da5" providerId="ADAL" clId="{BBB066E6-1294-40C5-8D5E-EB4B61EC57E6}" dt="2023-04-14T16:40:47.840" v="1770" actId="26606"/>
          <ac:picMkLst>
            <pc:docMk/>
            <pc:sldMk cId="2906769802" sldId="258"/>
            <ac:picMk id="26" creationId="{40CDD5E8-A5C4-932B-327B-6DB910D24820}"/>
          </ac:picMkLst>
        </pc:picChg>
        <pc:picChg chg="add del">
          <ac:chgData name="Jason Duffy" userId="96d836a7-e137-45ee-93ec-e5d8e4b16da5" providerId="ADAL" clId="{BBB066E6-1294-40C5-8D5E-EB4B61EC57E6}" dt="2023-04-14T16:40:49.811" v="1772" actId="26606"/>
          <ac:picMkLst>
            <pc:docMk/>
            <pc:sldMk cId="2906769802" sldId="258"/>
            <ac:picMk id="30" creationId="{C6980B12-54DF-087D-7B21-E967E0B68169}"/>
          </ac:picMkLst>
        </pc:picChg>
        <pc:picChg chg="add del">
          <ac:chgData name="Jason Duffy" userId="96d836a7-e137-45ee-93ec-e5d8e4b16da5" providerId="ADAL" clId="{BBB066E6-1294-40C5-8D5E-EB4B61EC57E6}" dt="2023-04-14T16:40:52.439" v="1774" actId="26606"/>
          <ac:picMkLst>
            <pc:docMk/>
            <pc:sldMk cId="2906769802" sldId="258"/>
            <ac:picMk id="33" creationId="{DC4F44ED-3AAE-F5F4-ECC9-CA372842B27E}"/>
          </ac:picMkLst>
        </pc:picChg>
      </pc:sldChg>
      <pc:sldChg chg="modSp mod modAnim">
        <pc:chgData name="Jason Duffy" userId="96d836a7-e137-45ee-93ec-e5d8e4b16da5" providerId="ADAL" clId="{BBB066E6-1294-40C5-8D5E-EB4B61EC57E6}" dt="2023-04-14T16:15:18.589" v="1709"/>
        <pc:sldMkLst>
          <pc:docMk/>
          <pc:sldMk cId="527009856" sldId="259"/>
        </pc:sldMkLst>
        <pc:spChg chg="mod">
          <ac:chgData name="Jason Duffy" userId="96d836a7-e137-45ee-93ec-e5d8e4b16da5" providerId="ADAL" clId="{BBB066E6-1294-40C5-8D5E-EB4B61EC57E6}" dt="2023-04-14T12:07:18.084" v="1024" actId="27636"/>
          <ac:spMkLst>
            <pc:docMk/>
            <pc:sldMk cId="527009856" sldId="259"/>
            <ac:spMk id="2" creationId="{EA49F471-C559-9F8E-53AD-BB486DEC81A5}"/>
          </ac:spMkLst>
        </pc:spChg>
        <pc:spChg chg="mod">
          <ac:chgData name="Jason Duffy" userId="96d836a7-e137-45ee-93ec-e5d8e4b16da5" providerId="ADAL" clId="{BBB066E6-1294-40C5-8D5E-EB4B61EC57E6}" dt="2023-04-13T16:56:35.330" v="819"/>
          <ac:spMkLst>
            <pc:docMk/>
            <pc:sldMk cId="527009856" sldId="259"/>
            <ac:spMk id="3" creationId="{A0DC02AF-7F95-D8BF-85EA-501ED2AB3E98}"/>
          </ac:spMkLst>
        </pc:spChg>
        <pc:spChg chg="mod">
          <ac:chgData name="Jason Duffy" userId="96d836a7-e137-45ee-93ec-e5d8e4b16da5" providerId="ADAL" clId="{BBB066E6-1294-40C5-8D5E-EB4B61EC57E6}" dt="2023-04-13T16:56:35.330" v="819"/>
          <ac:spMkLst>
            <pc:docMk/>
            <pc:sldMk cId="527009856" sldId="259"/>
            <ac:spMk id="4" creationId="{C6994662-62E8-2391-A2B6-9E877F18788D}"/>
          </ac:spMkLst>
        </pc:spChg>
        <pc:spChg chg="mod">
          <ac:chgData name="Jason Duffy" userId="96d836a7-e137-45ee-93ec-e5d8e4b16da5" providerId="ADAL" clId="{BBB066E6-1294-40C5-8D5E-EB4B61EC57E6}" dt="2023-04-13T16:56:35.330" v="819"/>
          <ac:spMkLst>
            <pc:docMk/>
            <pc:sldMk cId="527009856" sldId="259"/>
            <ac:spMk id="5" creationId="{D5AA08A0-04D6-604F-94C9-0E0286C25CAB}"/>
          </ac:spMkLst>
        </pc:spChg>
        <pc:graphicFrameChg chg="modGraphic">
          <ac:chgData name="Jason Duffy" userId="96d836a7-e137-45ee-93ec-e5d8e4b16da5" providerId="ADAL" clId="{BBB066E6-1294-40C5-8D5E-EB4B61EC57E6}" dt="2023-04-14T16:05:16.635" v="1579" actId="20577"/>
          <ac:graphicFrameMkLst>
            <pc:docMk/>
            <pc:sldMk cId="527009856" sldId="259"/>
            <ac:graphicFrameMk id="7" creationId="{E2CFB844-DB39-E8A8-FF86-186179B42468}"/>
          </ac:graphicFrameMkLst>
        </pc:graphicFrameChg>
      </pc:sldChg>
      <pc:sldChg chg="addSp delSp modSp mod setBg modClrScheme modAnim chgLayout">
        <pc:chgData name="Jason Duffy" userId="96d836a7-e137-45ee-93ec-e5d8e4b16da5" providerId="ADAL" clId="{BBB066E6-1294-40C5-8D5E-EB4B61EC57E6}" dt="2023-04-14T12:50:23.461" v="1486"/>
        <pc:sldMkLst>
          <pc:docMk/>
          <pc:sldMk cId="2088513308" sldId="260"/>
        </pc:sldMkLst>
        <pc:spChg chg="mod ord">
          <ac:chgData name="Jason Duffy" userId="96d836a7-e137-45ee-93ec-e5d8e4b16da5" providerId="ADAL" clId="{BBB066E6-1294-40C5-8D5E-EB4B61EC57E6}" dt="2023-04-14T12:17:37.844" v="1201" actId="26606"/>
          <ac:spMkLst>
            <pc:docMk/>
            <pc:sldMk cId="2088513308" sldId="260"/>
            <ac:spMk id="2" creationId="{509929F4-BB4D-3823-5F6C-E3973CA115CE}"/>
          </ac:spMkLst>
        </pc:spChg>
        <pc:spChg chg="del mod">
          <ac:chgData name="Jason Duffy" userId="96d836a7-e137-45ee-93ec-e5d8e4b16da5" providerId="ADAL" clId="{BBB066E6-1294-40C5-8D5E-EB4B61EC57E6}" dt="2023-04-14T12:15:56.465" v="1178" actId="931"/>
          <ac:spMkLst>
            <pc:docMk/>
            <pc:sldMk cId="2088513308" sldId="260"/>
            <ac:spMk id="3" creationId="{B555AAEF-8A88-35A9-086F-15616A20971E}"/>
          </ac:spMkLst>
        </pc:spChg>
        <pc:spChg chg="mod ord">
          <ac:chgData name="Jason Duffy" userId="96d836a7-e137-45ee-93ec-e5d8e4b16da5" providerId="ADAL" clId="{BBB066E6-1294-40C5-8D5E-EB4B61EC57E6}" dt="2023-04-14T12:17:37.844" v="1201" actId="26606"/>
          <ac:spMkLst>
            <pc:docMk/>
            <pc:sldMk cId="2088513308" sldId="260"/>
            <ac:spMk id="4" creationId="{0E874A34-AF20-FC5B-BF6F-BFDF2A1F0C65}"/>
          </ac:spMkLst>
        </pc:spChg>
        <pc:spChg chg="mod ord">
          <ac:chgData name="Jason Duffy" userId="96d836a7-e137-45ee-93ec-e5d8e4b16da5" providerId="ADAL" clId="{BBB066E6-1294-40C5-8D5E-EB4B61EC57E6}" dt="2023-04-14T12:17:37.844" v="1201" actId="26606"/>
          <ac:spMkLst>
            <pc:docMk/>
            <pc:sldMk cId="2088513308" sldId="260"/>
            <ac:spMk id="5" creationId="{C3E67848-3853-2FCB-E3CD-2E240090CCAB}"/>
          </ac:spMkLst>
        </pc:spChg>
        <pc:spChg chg="add mod ord">
          <ac:chgData name="Jason Duffy" userId="96d836a7-e137-45ee-93ec-e5d8e4b16da5" providerId="ADAL" clId="{BBB066E6-1294-40C5-8D5E-EB4B61EC57E6}" dt="2023-04-14T12:18:16.145" v="1287" actId="20577"/>
          <ac:spMkLst>
            <pc:docMk/>
            <pc:sldMk cId="2088513308" sldId="260"/>
            <ac:spMk id="8" creationId="{F0F73F52-4047-7656-D7D5-E578389C27AF}"/>
          </ac:spMkLst>
        </pc:spChg>
        <pc:spChg chg="add del">
          <ac:chgData name="Jason Duffy" userId="96d836a7-e137-45ee-93ec-e5d8e4b16da5" providerId="ADAL" clId="{BBB066E6-1294-40C5-8D5E-EB4B61EC57E6}" dt="2023-04-14T12:17:37.844" v="1201" actId="26606"/>
          <ac:spMkLst>
            <pc:docMk/>
            <pc:sldMk cId="2088513308" sldId="260"/>
            <ac:spMk id="13" creationId="{F13C74B1-5B17-4795-BED0-7140497B445A}"/>
          </ac:spMkLst>
        </pc:spChg>
        <pc:spChg chg="add del">
          <ac:chgData name="Jason Duffy" userId="96d836a7-e137-45ee-93ec-e5d8e4b16da5" providerId="ADAL" clId="{BBB066E6-1294-40C5-8D5E-EB4B61EC57E6}" dt="2023-04-14T12:17:37.844" v="1201" actId="26606"/>
          <ac:spMkLst>
            <pc:docMk/>
            <pc:sldMk cId="2088513308" sldId="260"/>
            <ac:spMk id="15" creationId="{D4974D33-8DC5-464E-8C6D-BE58F0669C17}"/>
          </ac:spMkLst>
        </pc:spChg>
        <pc:picChg chg="add mod ord">
          <ac:chgData name="Jason Duffy" userId="96d836a7-e137-45ee-93ec-e5d8e4b16da5" providerId="ADAL" clId="{BBB066E6-1294-40C5-8D5E-EB4B61EC57E6}" dt="2023-04-14T12:17:37.844" v="1201" actId="26606"/>
          <ac:picMkLst>
            <pc:docMk/>
            <pc:sldMk cId="2088513308" sldId="260"/>
            <ac:picMk id="7" creationId="{D56F4905-C453-A4EF-DECC-C5E5D5A24CA3}"/>
          </ac:picMkLst>
        </pc:picChg>
      </pc:sldChg>
      <pc:sldChg chg="modSp mod">
        <pc:chgData name="Jason Duffy" userId="96d836a7-e137-45ee-93ec-e5d8e4b16da5" providerId="ADAL" clId="{BBB066E6-1294-40C5-8D5E-EB4B61EC57E6}" dt="2023-04-14T12:07:18.088" v="1026" actId="27636"/>
        <pc:sldMkLst>
          <pc:docMk/>
          <pc:sldMk cId="2739600994" sldId="261"/>
        </pc:sldMkLst>
        <pc:spChg chg="mod">
          <ac:chgData name="Jason Duffy" userId="96d836a7-e137-45ee-93ec-e5d8e4b16da5" providerId="ADAL" clId="{BBB066E6-1294-40C5-8D5E-EB4B61EC57E6}" dt="2023-04-14T12:07:18.088" v="1026" actId="27636"/>
          <ac:spMkLst>
            <pc:docMk/>
            <pc:sldMk cId="2739600994" sldId="261"/>
            <ac:spMk id="2" creationId="{1A4CE089-C009-9465-CFAE-74C967474330}"/>
          </ac:spMkLst>
        </pc:spChg>
        <pc:spChg chg="mod">
          <ac:chgData name="Jason Duffy" userId="96d836a7-e137-45ee-93ec-e5d8e4b16da5" providerId="ADAL" clId="{BBB066E6-1294-40C5-8D5E-EB4B61EC57E6}" dt="2023-04-13T16:56:35.330" v="819"/>
          <ac:spMkLst>
            <pc:docMk/>
            <pc:sldMk cId="2739600994" sldId="261"/>
            <ac:spMk id="3" creationId="{498EA42A-7395-AE72-870B-90E9C47C6A3E}"/>
          </ac:spMkLst>
        </pc:spChg>
        <pc:spChg chg="mod">
          <ac:chgData name="Jason Duffy" userId="96d836a7-e137-45ee-93ec-e5d8e4b16da5" providerId="ADAL" clId="{BBB066E6-1294-40C5-8D5E-EB4B61EC57E6}" dt="2023-04-13T16:56:35.330" v="819"/>
          <ac:spMkLst>
            <pc:docMk/>
            <pc:sldMk cId="2739600994" sldId="261"/>
            <ac:spMk id="4" creationId="{A1277934-C7DC-878A-976A-06CC2DA27F2A}"/>
          </ac:spMkLst>
        </pc:spChg>
        <pc:spChg chg="mod">
          <ac:chgData name="Jason Duffy" userId="96d836a7-e137-45ee-93ec-e5d8e4b16da5" providerId="ADAL" clId="{BBB066E6-1294-40C5-8D5E-EB4B61EC57E6}" dt="2023-04-13T16:56:35.330" v="819"/>
          <ac:spMkLst>
            <pc:docMk/>
            <pc:sldMk cId="2739600994" sldId="261"/>
            <ac:spMk id="5" creationId="{4CDC46D6-ED4E-F5F0-89DA-A9EFFF35F480}"/>
          </ac:spMkLst>
        </pc:spChg>
      </pc:sldChg>
      <pc:sldChg chg="modSp del mod">
        <pc:chgData name="Jason Duffy" userId="96d836a7-e137-45ee-93ec-e5d8e4b16da5" providerId="ADAL" clId="{BBB066E6-1294-40C5-8D5E-EB4B61EC57E6}" dt="2023-04-14T16:13:12.308" v="1700" actId="2696"/>
        <pc:sldMkLst>
          <pc:docMk/>
          <pc:sldMk cId="504256325" sldId="262"/>
        </pc:sldMkLst>
        <pc:spChg chg="mod">
          <ac:chgData name="Jason Duffy" userId="96d836a7-e137-45ee-93ec-e5d8e4b16da5" providerId="ADAL" clId="{BBB066E6-1294-40C5-8D5E-EB4B61EC57E6}" dt="2023-04-14T12:07:18.091" v="1027" actId="27636"/>
          <ac:spMkLst>
            <pc:docMk/>
            <pc:sldMk cId="504256325" sldId="262"/>
            <ac:spMk id="2" creationId="{7682AF5F-6B54-3D96-5769-B330A2E2E785}"/>
          </ac:spMkLst>
        </pc:spChg>
        <pc:spChg chg="mod">
          <ac:chgData name="Jason Duffy" userId="96d836a7-e137-45ee-93ec-e5d8e4b16da5" providerId="ADAL" clId="{BBB066E6-1294-40C5-8D5E-EB4B61EC57E6}" dt="2023-04-14T16:13:02.929" v="1685" actId="21"/>
          <ac:spMkLst>
            <pc:docMk/>
            <pc:sldMk cId="504256325" sldId="262"/>
            <ac:spMk id="3" creationId="{E9FB3E24-F470-5A8B-E359-3363FDA2F8D4}"/>
          </ac:spMkLst>
        </pc:spChg>
        <pc:spChg chg="mod">
          <ac:chgData name="Jason Duffy" userId="96d836a7-e137-45ee-93ec-e5d8e4b16da5" providerId="ADAL" clId="{BBB066E6-1294-40C5-8D5E-EB4B61EC57E6}" dt="2023-04-13T16:56:35.330" v="819"/>
          <ac:spMkLst>
            <pc:docMk/>
            <pc:sldMk cId="504256325" sldId="262"/>
            <ac:spMk id="4" creationId="{93284523-A3DD-0B57-0559-41996B3D9074}"/>
          </ac:spMkLst>
        </pc:spChg>
        <pc:spChg chg="mod">
          <ac:chgData name="Jason Duffy" userId="96d836a7-e137-45ee-93ec-e5d8e4b16da5" providerId="ADAL" clId="{BBB066E6-1294-40C5-8D5E-EB4B61EC57E6}" dt="2023-04-13T16:56:35.330" v="819"/>
          <ac:spMkLst>
            <pc:docMk/>
            <pc:sldMk cId="504256325" sldId="262"/>
            <ac:spMk id="5" creationId="{E93D6652-E8F7-344B-4A13-882C2FD68CC0}"/>
          </ac:spMkLst>
        </pc:spChg>
      </pc:sldChg>
      <pc:sldChg chg="addSp delSp modSp mod setBg modAnim setClrOvrMap">
        <pc:chgData name="Jason Duffy" userId="96d836a7-e137-45ee-93ec-e5d8e4b16da5" providerId="ADAL" clId="{BBB066E6-1294-40C5-8D5E-EB4B61EC57E6}" dt="2023-04-14T16:40:59.757" v="1782"/>
        <pc:sldMkLst>
          <pc:docMk/>
          <pc:sldMk cId="398814357" sldId="263"/>
        </pc:sldMkLst>
        <pc:spChg chg="mod">
          <ac:chgData name="Jason Duffy" userId="96d836a7-e137-45ee-93ec-e5d8e4b16da5" providerId="ADAL" clId="{BBB066E6-1294-40C5-8D5E-EB4B61EC57E6}" dt="2023-04-14T12:07:18.093" v="1028" actId="27636"/>
          <ac:spMkLst>
            <pc:docMk/>
            <pc:sldMk cId="398814357" sldId="263"/>
            <ac:spMk id="2" creationId="{06F27FBA-8A3D-A74C-C7F4-93E79902D775}"/>
          </ac:spMkLst>
        </pc:spChg>
        <pc:spChg chg="mod">
          <ac:chgData name="Jason Duffy" userId="96d836a7-e137-45ee-93ec-e5d8e4b16da5" providerId="ADAL" clId="{BBB066E6-1294-40C5-8D5E-EB4B61EC57E6}" dt="2023-04-14T16:09:11.019" v="1631" actId="2085"/>
          <ac:spMkLst>
            <pc:docMk/>
            <pc:sldMk cId="398814357" sldId="263"/>
            <ac:spMk id="3" creationId="{EC5A0BAB-C644-E58F-7797-B64FE3863673}"/>
          </ac:spMkLst>
        </pc:spChg>
        <pc:spChg chg="mod">
          <ac:chgData name="Jason Duffy" userId="96d836a7-e137-45ee-93ec-e5d8e4b16da5" providerId="ADAL" clId="{BBB066E6-1294-40C5-8D5E-EB4B61EC57E6}" dt="2023-04-13T16:59:35.228" v="840" actId="26606"/>
          <ac:spMkLst>
            <pc:docMk/>
            <pc:sldMk cId="398814357" sldId="263"/>
            <ac:spMk id="4" creationId="{27FE502F-E7C2-90E6-34E8-D1CE35F383C0}"/>
          </ac:spMkLst>
        </pc:spChg>
        <pc:spChg chg="mod">
          <ac:chgData name="Jason Duffy" userId="96d836a7-e137-45ee-93ec-e5d8e4b16da5" providerId="ADAL" clId="{BBB066E6-1294-40C5-8D5E-EB4B61EC57E6}" dt="2023-04-13T16:59:35.228" v="840" actId="26606"/>
          <ac:spMkLst>
            <pc:docMk/>
            <pc:sldMk cId="398814357" sldId="263"/>
            <ac:spMk id="5" creationId="{636CC2B2-05EC-900E-C4A4-D5C7AEFB3AC9}"/>
          </ac:spMkLst>
        </pc:spChg>
        <pc:spChg chg="add del">
          <ac:chgData name="Jason Duffy" userId="96d836a7-e137-45ee-93ec-e5d8e4b16da5" providerId="ADAL" clId="{BBB066E6-1294-40C5-8D5E-EB4B61EC57E6}" dt="2023-04-13T16:59:35.228" v="840" actId="26606"/>
          <ac:spMkLst>
            <pc:docMk/>
            <pc:sldMk cId="398814357" sldId="263"/>
            <ac:spMk id="11" creationId="{9AA72BD9-2C5A-4EDC-931F-5AA08EACA0F3}"/>
          </ac:spMkLst>
        </pc:spChg>
        <pc:spChg chg="add del">
          <ac:chgData name="Jason Duffy" userId="96d836a7-e137-45ee-93ec-e5d8e4b16da5" providerId="ADAL" clId="{BBB066E6-1294-40C5-8D5E-EB4B61EC57E6}" dt="2023-04-13T16:59:35.228" v="840" actId="26606"/>
          <ac:spMkLst>
            <pc:docMk/>
            <pc:sldMk cId="398814357" sldId="263"/>
            <ac:spMk id="13" creationId="{DD3981AC-7B61-4947-BCF3-F7AA7FA385B9}"/>
          </ac:spMkLst>
        </pc:spChg>
        <pc:spChg chg="add del">
          <ac:chgData name="Jason Duffy" userId="96d836a7-e137-45ee-93ec-e5d8e4b16da5" providerId="ADAL" clId="{BBB066E6-1294-40C5-8D5E-EB4B61EC57E6}" dt="2023-04-13T16:59:35.228" v="840" actId="26606"/>
          <ac:spMkLst>
            <pc:docMk/>
            <pc:sldMk cId="398814357" sldId="263"/>
            <ac:spMk id="15" creationId="{55D4142C-5077-457F-A6AD-3FECFDB39685}"/>
          </ac:spMkLst>
        </pc:spChg>
        <pc:spChg chg="add del">
          <ac:chgData name="Jason Duffy" userId="96d836a7-e137-45ee-93ec-e5d8e4b16da5" providerId="ADAL" clId="{BBB066E6-1294-40C5-8D5E-EB4B61EC57E6}" dt="2023-04-13T16:59:35.228" v="840" actId="26606"/>
          <ac:spMkLst>
            <pc:docMk/>
            <pc:sldMk cId="398814357" sldId="263"/>
            <ac:spMk id="17" creationId="{7A5F0580-5EE9-419F-96EE-B6529EF6E7D0}"/>
          </ac:spMkLst>
        </pc:spChg>
        <pc:picChg chg="add del">
          <ac:chgData name="Jason Duffy" userId="96d836a7-e137-45ee-93ec-e5d8e4b16da5" providerId="ADAL" clId="{BBB066E6-1294-40C5-8D5E-EB4B61EC57E6}" dt="2023-04-13T16:59:35.228" v="840" actId="26606"/>
          <ac:picMkLst>
            <pc:docMk/>
            <pc:sldMk cId="398814357" sldId="263"/>
            <ac:picMk id="7" creationId="{C7DDACDF-810C-D4AC-01D0-87E474F93804}"/>
          </ac:picMkLst>
        </pc:picChg>
      </pc:sldChg>
      <pc:sldChg chg="addSp delSp modSp mod setBg modClrScheme modAnim chgLayout">
        <pc:chgData name="Jason Duffy" userId="96d836a7-e137-45ee-93ec-e5d8e4b16da5" providerId="ADAL" clId="{BBB066E6-1294-40C5-8D5E-EB4B61EC57E6}" dt="2023-04-14T16:14:41.631" v="1705"/>
        <pc:sldMkLst>
          <pc:docMk/>
          <pc:sldMk cId="1521500956" sldId="264"/>
        </pc:sldMkLst>
        <pc:spChg chg="mod ord">
          <ac:chgData name="Jason Duffy" userId="96d836a7-e137-45ee-93ec-e5d8e4b16da5" providerId="ADAL" clId="{BBB066E6-1294-40C5-8D5E-EB4B61EC57E6}" dt="2023-04-14T12:46:52.804" v="1372" actId="20577"/>
          <ac:spMkLst>
            <pc:docMk/>
            <pc:sldMk cId="1521500956" sldId="264"/>
            <ac:spMk id="2" creationId="{30FFDBD6-CB1B-D6C7-CDD7-E06DD43A0A7B}"/>
          </ac:spMkLst>
        </pc:spChg>
        <pc:spChg chg="mod ord">
          <ac:chgData name="Jason Duffy" userId="96d836a7-e137-45ee-93ec-e5d8e4b16da5" providerId="ADAL" clId="{BBB066E6-1294-40C5-8D5E-EB4B61EC57E6}" dt="2023-04-14T12:49:13.498" v="1431" actId="20577"/>
          <ac:spMkLst>
            <pc:docMk/>
            <pc:sldMk cId="1521500956" sldId="264"/>
            <ac:spMk id="3" creationId="{F70C9263-08EF-CF2E-6757-A27CA199D9AF}"/>
          </ac:spMkLst>
        </pc:spChg>
        <pc:spChg chg="mod ord">
          <ac:chgData name="Jason Duffy" userId="96d836a7-e137-45ee-93ec-e5d8e4b16da5" providerId="ADAL" clId="{BBB066E6-1294-40C5-8D5E-EB4B61EC57E6}" dt="2023-04-14T12:44:58.845" v="1352" actId="26606"/>
          <ac:spMkLst>
            <pc:docMk/>
            <pc:sldMk cId="1521500956" sldId="264"/>
            <ac:spMk id="4" creationId="{F412DA8C-4B21-52B1-D124-13072558009E}"/>
          </ac:spMkLst>
        </pc:spChg>
        <pc:spChg chg="mod ord">
          <ac:chgData name="Jason Duffy" userId="96d836a7-e137-45ee-93ec-e5d8e4b16da5" providerId="ADAL" clId="{BBB066E6-1294-40C5-8D5E-EB4B61EC57E6}" dt="2023-04-14T12:44:58.845" v="1352" actId="26606"/>
          <ac:spMkLst>
            <pc:docMk/>
            <pc:sldMk cId="1521500956" sldId="264"/>
            <ac:spMk id="5" creationId="{B19E3BC8-DCFE-6A97-5562-0740B6C1FE86}"/>
          </ac:spMkLst>
        </pc:spChg>
        <pc:spChg chg="add del mod ord">
          <ac:chgData name="Jason Duffy" userId="96d836a7-e137-45ee-93ec-e5d8e4b16da5" providerId="ADAL" clId="{BBB066E6-1294-40C5-8D5E-EB4B61EC57E6}" dt="2023-04-14T12:19:06.870" v="1290"/>
          <ac:spMkLst>
            <pc:docMk/>
            <pc:sldMk cId="1521500956" sldId="264"/>
            <ac:spMk id="6" creationId="{AD02B0C9-428F-57F5-D8AC-78BF9CA2D166}"/>
          </ac:spMkLst>
        </pc:spChg>
        <pc:spChg chg="add del mod">
          <ac:chgData name="Jason Duffy" userId="96d836a7-e137-45ee-93ec-e5d8e4b16da5" providerId="ADAL" clId="{BBB066E6-1294-40C5-8D5E-EB4B61EC57E6}" dt="2023-04-14T12:19:06.870" v="1290"/>
          <ac:spMkLst>
            <pc:docMk/>
            <pc:sldMk cId="1521500956" sldId="264"/>
            <ac:spMk id="7" creationId="{DB57C4EE-143B-53EF-1710-46525349BCE8}"/>
          </ac:spMkLst>
        </pc:spChg>
        <pc:spChg chg="add del mod">
          <ac:chgData name="Jason Duffy" userId="96d836a7-e137-45ee-93ec-e5d8e4b16da5" providerId="ADAL" clId="{BBB066E6-1294-40C5-8D5E-EB4B61EC57E6}" dt="2023-04-14T12:19:06.870" v="1290"/>
          <ac:spMkLst>
            <pc:docMk/>
            <pc:sldMk cId="1521500956" sldId="264"/>
            <ac:spMk id="8" creationId="{D543E30D-C39A-530D-B581-A1E3014B3CC7}"/>
          </ac:spMkLst>
        </pc:spChg>
        <pc:spChg chg="add del mod">
          <ac:chgData name="Jason Duffy" userId="96d836a7-e137-45ee-93ec-e5d8e4b16da5" providerId="ADAL" clId="{BBB066E6-1294-40C5-8D5E-EB4B61EC57E6}" dt="2023-04-14T12:19:06.870" v="1290"/>
          <ac:spMkLst>
            <pc:docMk/>
            <pc:sldMk cId="1521500956" sldId="264"/>
            <ac:spMk id="9" creationId="{049AC4E1-8568-3B54-01A4-AEAE883CC003}"/>
          </ac:spMkLst>
        </pc:spChg>
        <pc:spChg chg="add del mod">
          <ac:chgData name="Jason Duffy" userId="96d836a7-e137-45ee-93ec-e5d8e4b16da5" providerId="ADAL" clId="{BBB066E6-1294-40C5-8D5E-EB4B61EC57E6}" dt="2023-04-14T12:19:06.870" v="1290"/>
          <ac:spMkLst>
            <pc:docMk/>
            <pc:sldMk cId="1521500956" sldId="264"/>
            <ac:spMk id="10" creationId="{8788A961-F811-D350-551A-D64FB039654B}"/>
          </ac:spMkLst>
        </pc:spChg>
        <pc:spChg chg="add del mod ord">
          <ac:chgData name="Jason Duffy" userId="96d836a7-e137-45ee-93ec-e5d8e4b16da5" providerId="ADAL" clId="{BBB066E6-1294-40C5-8D5E-EB4B61EC57E6}" dt="2023-04-14T12:19:09.776" v="1291" actId="700"/>
          <ac:spMkLst>
            <pc:docMk/>
            <pc:sldMk cId="1521500956" sldId="264"/>
            <ac:spMk id="11" creationId="{39B0F6A3-9B19-1FE8-4E21-0D2853F3F1B3}"/>
          </ac:spMkLst>
        </pc:spChg>
        <pc:spChg chg="add del mod ord">
          <ac:chgData name="Jason Duffy" userId="96d836a7-e137-45ee-93ec-e5d8e4b16da5" providerId="ADAL" clId="{BBB066E6-1294-40C5-8D5E-EB4B61EC57E6}" dt="2023-04-14T12:24:05.009" v="1346" actId="931"/>
          <ac:spMkLst>
            <pc:docMk/>
            <pc:sldMk cId="1521500956" sldId="264"/>
            <ac:spMk id="12" creationId="{3FF04915-3DC0-BE9E-0AC5-D19200BC4E43}"/>
          </ac:spMkLst>
        </pc:spChg>
        <pc:spChg chg="add del">
          <ac:chgData name="Jason Duffy" userId="96d836a7-e137-45ee-93ec-e5d8e4b16da5" providerId="ADAL" clId="{BBB066E6-1294-40C5-8D5E-EB4B61EC57E6}" dt="2023-04-14T12:44:58.845" v="1352" actId="26606"/>
          <ac:spMkLst>
            <pc:docMk/>
            <pc:sldMk cId="1521500956" sldId="264"/>
            <ac:spMk id="25" creationId="{3346177D-ADC4-4968-B747-5CFCD390B5B9}"/>
          </ac:spMkLst>
        </pc:spChg>
        <pc:spChg chg="add del">
          <ac:chgData name="Jason Duffy" userId="96d836a7-e137-45ee-93ec-e5d8e4b16da5" providerId="ADAL" clId="{BBB066E6-1294-40C5-8D5E-EB4B61EC57E6}" dt="2023-04-14T12:44:58.845" v="1352" actId="26606"/>
          <ac:spMkLst>
            <pc:docMk/>
            <pc:sldMk cId="1521500956" sldId="264"/>
            <ac:spMk id="27" creationId="{0844A943-BF79-4FEA-ABB1-3BD54D236606}"/>
          </ac:spMkLst>
        </pc:spChg>
        <pc:spChg chg="add del">
          <ac:chgData name="Jason Duffy" userId="96d836a7-e137-45ee-93ec-e5d8e4b16da5" providerId="ADAL" clId="{BBB066E6-1294-40C5-8D5E-EB4B61EC57E6}" dt="2023-04-14T12:44:58.845" v="1352" actId="26606"/>
          <ac:spMkLst>
            <pc:docMk/>
            <pc:sldMk cId="1521500956" sldId="264"/>
            <ac:spMk id="29" creationId="{6437CC72-F4A8-4DC3-AFAB-D22C482C8100}"/>
          </ac:spMkLst>
        </pc:spChg>
        <pc:picChg chg="add del mod">
          <ac:chgData name="Jason Duffy" userId="96d836a7-e137-45ee-93ec-e5d8e4b16da5" providerId="ADAL" clId="{BBB066E6-1294-40C5-8D5E-EB4B61EC57E6}" dt="2023-04-14T12:23:08.307" v="1328" actId="931"/>
          <ac:picMkLst>
            <pc:docMk/>
            <pc:sldMk cId="1521500956" sldId="264"/>
            <ac:picMk id="14" creationId="{DF77C257-49EA-F268-6B27-40A1C3DFE6C3}"/>
          </ac:picMkLst>
        </pc:picChg>
        <pc:picChg chg="add del mod">
          <ac:chgData name="Jason Duffy" userId="96d836a7-e137-45ee-93ec-e5d8e4b16da5" providerId="ADAL" clId="{BBB066E6-1294-40C5-8D5E-EB4B61EC57E6}" dt="2023-04-14T12:23:48.407" v="1332" actId="931"/>
          <ac:picMkLst>
            <pc:docMk/>
            <pc:sldMk cId="1521500956" sldId="264"/>
            <ac:picMk id="16" creationId="{064CC779-279E-C26F-212C-50B3A6E0BC65}"/>
          </ac:picMkLst>
        </pc:picChg>
        <pc:picChg chg="add del mod">
          <ac:chgData name="Jason Duffy" userId="96d836a7-e137-45ee-93ec-e5d8e4b16da5" providerId="ADAL" clId="{BBB066E6-1294-40C5-8D5E-EB4B61EC57E6}" dt="2023-04-14T12:24:02.953" v="1345" actId="931"/>
          <ac:picMkLst>
            <pc:docMk/>
            <pc:sldMk cId="1521500956" sldId="264"/>
            <ac:picMk id="18" creationId="{C0B4F843-3D23-220C-F4BB-47F2217FF285}"/>
          </ac:picMkLst>
        </pc:picChg>
        <pc:picChg chg="add mod">
          <ac:chgData name="Jason Duffy" userId="96d836a7-e137-45ee-93ec-e5d8e4b16da5" providerId="ADAL" clId="{BBB066E6-1294-40C5-8D5E-EB4B61EC57E6}" dt="2023-04-14T12:44:58.845" v="1352" actId="26606"/>
          <ac:picMkLst>
            <pc:docMk/>
            <pc:sldMk cId="1521500956" sldId="264"/>
            <ac:picMk id="20" creationId="{154B4715-52F2-9FF5-A1B8-6BF05F98F3E4}"/>
          </ac:picMkLst>
        </pc:picChg>
      </pc:sldChg>
      <pc:sldChg chg="modSp mod">
        <pc:chgData name="Jason Duffy" userId="96d836a7-e137-45ee-93ec-e5d8e4b16da5" providerId="ADAL" clId="{BBB066E6-1294-40C5-8D5E-EB4B61EC57E6}" dt="2023-04-14T12:07:18.096" v="1030" actId="27636"/>
        <pc:sldMkLst>
          <pc:docMk/>
          <pc:sldMk cId="56042471" sldId="265"/>
        </pc:sldMkLst>
        <pc:spChg chg="mod">
          <ac:chgData name="Jason Duffy" userId="96d836a7-e137-45ee-93ec-e5d8e4b16da5" providerId="ADAL" clId="{BBB066E6-1294-40C5-8D5E-EB4B61EC57E6}" dt="2023-04-14T12:07:18.096" v="1030" actId="27636"/>
          <ac:spMkLst>
            <pc:docMk/>
            <pc:sldMk cId="56042471" sldId="265"/>
            <ac:spMk id="2" creationId="{A57CD3A4-3E2F-A25E-979F-82E4CC2DD02E}"/>
          </ac:spMkLst>
        </pc:spChg>
        <pc:spChg chg="mod">
          <ac:chgData name="Jason Duffy" userId="96d836a7-e137-45ee-93ec-e5d8e4b16da5" providerId="ADAL" clId="{BBB066E6-1294-40C5-8D5E-EB4B61EC57E6}" dt="2023-04-13T16:52:58.916" v="781" actId="20577"/>
          <ac:spMkLst>
            <pc:docMk/>
            <pc:sldMk cId="56042471" sldId="265"/>
            <ac:spMk id="3" creationId="{EC465058-D78D-9E64-83BD-8BE49B098D9F}"/>
          </ac:spMkLst>
        </pc:spChg>
        <pc:spChg chg="mod">
          <ac:chgData name="Jason Duffy" userId="96d836a7-e137-45ee-93ec-e5d8e4b16da5" providerId="ADAL" clId="{BBB066E6-1294-40C5-8D5E-EB4B61EC57E6}" dt="2023-04-13T16:56:35.330" v="819"/>
          <ac:spMkLst>
            <pc:docMk/>
            <pc:sldMk cId="56042471" sldId="265"/>
            <ac:spMk id="4" creationId="{38365457-08D5-CFF1-B950-14B01CFB2495}"/>
          </ac:spMkLst>
        </pc:spChg>
        <pc:spChg chg="mod">
          <ac:chgData name="Jason Duffy" userId="96d836a7-e137-45ee-93ec-e5d8e4b16da5" providerId="ADAL" clId="{BBB066E6-1294-40C5-8D5E-EB4B61EC57E6}" dt="2023-04-13T16:56:35.330" v="819"/>
          <ac:spMkLst>
            <pc:docMk/>
            <pc:sldMk cId="56042471" sldId="265"/>
            <ac:spMk id="5" creationId="{F1F334F8-F989-6A1A-DF31-00ED0FE3623E}"/>
          </ac:spMkLst>
        </pc:spChg>
      </pc:sldChg>
      <pc:sldChg chg="del">
        <pc:chgData name="Jason Duffy" userId="96d836a7-e137-45ee-93ec-e5d8e4b16da5" providerId="ADAL" clId="{BBB066E6-1294-40C5-8D5E-EB4B61EC57E6}" dt="2023-04-13T16:43:14.142" v="432" actId="2696"/>
        <pc:sldMkLst>
          <pc:docMk/>
          <pc:sldMk cId="308214574" sldId="266"/>
        </pc:sldMkLst>
      </pc:sldChg>
      <pc:sldChg chg="addSp delSp modSp mod setBg modClrScheme chgLayout">
        <pc:chgData name="Jason Duffy" userId="96d836a7-e137-45ee-93ec-e5d8e4b16da5" providerId="ADAL" clId="{BBB066E6-1294-40C5-8D5E-EB4B61EC57E6}" dt="2023-04-14T16:17:23.027" v="1724" actId="26606"/>
        <pc:sldMkLst>
          <pc:docMk/>
          <pc:sldMk cId="639959997" sldId="267"/>
        </pc:sldMkLst>
        <pc:spChg chg="mod ord">
          <ac:chgData name="Jason Duffy" userId="96d836a7-e137-45ee-93ec-e5d8e4b16da5" providerId="ADAL" clId="{BBB066E6-1294-40C5-8D5E-EB4B61EC57E6}" dt="2023-04-14T16:17:23.027" v="1724" actId="26606"/>
          <ac:spMkLst>
            <pc:docMk/>
            <pc:sldMk cId="639959997" sldId="267"/>
            <ac:spMk id="2" creationId="{A425A602-09BC-912B-A01F-9F9A40EBBBC1}"/>
          </ac:spMkLst>
        </pc:spChg>
        <pc:spChg chg="del mod ord">
          <ac:chgData name="Jason Duffy" userId="96d836a7-e137-45ee-93ec-e5d8e4b16da5" providerId="ADAL" clId="{BBB066E6-1294-40C5-8D5E-EB4B61EC57E6}" dt="2023-04-14T16:17:04.247" v="1719" actId="700"/>
          <ac:spMkLst>
            <pc:docMk/>
            <pc:sldMk cId="639959997" sldId="267"/>
            <ac:spMk id="3" creationId="{453B74AD-D409-A35B-AD8C-15FA33101C76}"/>
          </ac:spMkLst>
        </pc:spChg>
        <pc:spChg chg="mod ord">
          <ac:chgData name="Jason Duffy" userId="96d836a7-e137-45ee-93ec-e5d8e4b16da5" providerId="ADAL" clId="{BBB066E6-1294-40C5-8D5E-EB4B61EC57E6}" dt="2023-04-14T16:17:23.027" v="1724" actId="26606"/>
          <ac:spMkLst>
            <pc:docMk/>
            <pc:sldMk cId="639959997" sldId="267"/>
            <ac:spMk id="4" creationId="{C2D7877D-7985-FA88-DACE-9E91851C1706}"/>
          </ac:spMkLst>
        </pc:spChg>
        <pc:spChg chg="mod ord">
          <ac:chgData name="Jason Duffy" userId="96d836a7-e137-45ee-93ec-e5d8e4b16da5" providerId="ADAL" clId="{BBB066E6-1294-40C5-8D5E-EB4B61EC57E6}" dt="2023-04-14T16:17:23.027" v="1724" actId="26606"/>
          <ac:spMkLst>
            <pc:docMk/>
            <pc:sldMk cId="639959997" sldId="267"/>
            <ac:spMk id="5" creationId="{663093C3-BA88-2626-7160-FFF3948980EC}"/>
          </ac:spMkLst>
        </pc:spChg>
        <pc:spChg chg="add mod ord">
          <ac:chgData name="Jason Duffy" userId="96d836a7-e137-45ee-93ec-e5d8e4b16da5" providerId="ADAL" clId="{BBB066E6-1294-40C5-8D5E-EB4B61EC57E6}" dt="2023-04-14T16:17:23.027" v="1724" actId="26606"/>
          <ac:spMkLst>
            <pc:docMk/>
            <pc:sldMk cId="639959997" sldId="267"/>
            <ac:spMk id="6" creationId="{34C21B5D-83F9-886D-F8B0-F38817C0DD65}"/>
          </ac:spMkLst>
        </pc:spChg>
        <pc:spChg chg="add del">
          <ac:chgData name="Jason Duffy" userId="96d836a7-e137-45ee-93ec-e5d8e4b16da5" providerId="ADAL" clId="{BBB066E6-1294-40C5-8D5E-EB4B61EC57E6}" dt="2023-04-14T16:17:11.612" v="1722" actId="26606"/>
          <ac:spMkLst>
            <pc:docMk/>
            <pc:sldMk cId="639959997" sldId="267"/>
            <ac:spMk id="12" creationId="{C1DD1A8A-57D5-4A81-AD04-532B043C5611}"/>
          </ac:spMkLst>
        </pc:spChg>
        <pc:spChg chg="add del">
          <ac:chgData name="Jason Duffy" userId="96d836a7-e137-45ee-93ec-e5d8e4b16da5" providerId="ADAL" clId="{BBB066E6-1294-40C5-8D5E-EB4B61EC57E6}" dt="2023-04-14T16:17:11.612" v="1722" actId="26606"/>
          <ac:spMkLst>
            <pc:docMk/>
            <pc:sldMk cId="639959997" sldId="267"/>
            <ac:spMk id="14" creationId="{007891EC-4501-44ED-A8C8-B11B6DB767AB}"/>
          </ac:spMkLst>
        </pc:spChg>
        <pc:spChg chg="add del">
          <ac:chgData name="Jason Duffy" userId="96d836a7-e137-45ee-93ec-e5d8e4b16da5" providerId="ADAL" clId="{BBB066E6-1294-40C5-8D5E-EB4B61EC57E6}" dt="2023-04-14T16:17:23.027" v="1724" actId="26606"/>
          <ac:spMkLst>
            <pc:docMk/>
            <pc:sldMk cId="639959997" sldId="267"/>
            <ac:spMk id="16" creationId="{D2548F45-5164-4ABB-8212-7F293FDED8D4}"/>
          </ac:spMkLst>
        </pc:spChg>
        <pc:spChg chg="add del">
          <ac:chgData name="Jason Duffy" userId="96d836a7-e137-45ee-93ec-e5d8e4b16da5" providerId="ADAL" clId="{BBB066E6-1294-40C5-8D5E-EB4B61EC57E6}" dt="2023-04-14T16:17:23.027" v="1724" actId="26606"/>
          <ac:spMkLst>
            <pc:docMk/>
            <pc:sldMk cId="639959997" sldId="267"/>
            <ac:spMk id="17" creationId="{9203DE33-2CD4-4CA8-9AF3-37C3B65133B0}"/>
          </ac:spMkLst>
        </pc:spChg>
        <pc:spChg chg="add del">
          <ac:chgData name="Jason Duffy" userId="96d836a7-e137-45ee-93ec-e5d8e4b16da5" providerId="ADAL" clId="{BBB066E6-1294-40C5-8D5E-EB4B61EC57E6}" dt="2023-04-14T16:17:23.027" v="1724" actId="26606"/>
          <ac:spMkLst>
            <pc:docMk/>
            <pc:sldMk cId="639959997" sldId="267"/>
            <ac:spMk id="18" creationId="{5E81CCFB-7BEF-4186-86FB-D09450B4D02D}"/>
          </ac:spMkLst>
        </pc:spChg>
        <pc:spChg chg="add del">
          <ac:chgData name="Jason Duffy" userId="96d836a7-e137-45ee-93ec-e5d8e4b16da5" providerId="ADAL" clId="{BBB066E6-1294-40C5-8D5E-EB4B61EC57E6}" dt="2023-04-14T16:17:23.027" v="1724" actId="26606"/>
          <ac:spMkLst>
            <pc:docMk/>
            <pc:sldMk cId="639959997" sldId="267"/>
            <ac:spMk id="19" creationId="{0AF57B88-1D4C-41FA-A761-EC1DD10C35CB}"/>
          </ac:spMkLst>
        </pc:spChg>
        <pc:picChg chg="add del">
          <ac:chgData name="Jason Duffy" userId="96d836a7-e137-45ee-93ec-e5d8e4b16da5" providerId="ADAL" clId="{BBB066E6-1294-40C5-8D5E-EB4B61EC57E6}" dt="2023-04-14T16:17:11.612" v="1722" actId="26606"/>
          <ac:picMkLst>
            <pc:docMk/>
            <pc:sldMk cId="639959997" sldId="267"/>
            <ac:picMk id="8" creationId="{EBA2735B-4E34-2638-2F0A-0C81BEFEF5DD}"/>
          </ac:picMkLst>
        </pc:picChg>
        <pc:picChg chg="add del">
          <ac:chgData name="Jason Duffy" userId="96d836a7-e137-45ee-93ec-e5d8e4b16da5" providerId="ADAL" clId="{BBB066E6-1294-40C5-8D5E-EB4B61EC57E6}" dt="2023-04-14T16:17:23.027" v="1724" actId="26606"/>
          <ac:picMkLst>
            <pc:docMk/>
            <pc:sldMk cId="639959997" sldId="267"/>
            <ac:picMk id="20" creationId="{757F38DA-EC28-F091-260C-1993A71B3C4B}"/>
          </ac:picMkLst>
        </pc:picChg>
      </pc:sldChg>
      <pc:sldChg chg="addSp delSp modSp mod ord modClrScheme modAnim chgLayout">
        <pc:chgData name="Jason Duffy" userId="96d836a7-e137-45ee-93ec-e5d8e4b16da5" providerId="ADAL" clId="{BBB066E6-1294-40C5-8D5E-EB4B61EC57E6}" dt="2023-04-14T16:20:42.824" v="1754"/>
        <pc:sldMkLst>
          <pc:docMk/>
          <pc:sldMk cId="183151242" sldId="268"/>
        </pc:sldMkLst>
        <pc:spChg chg="mod ord">
          <ac:chgData name="Jason Duffy" userId="96d836a7-e137-45ee-93ec-e5d8e4b16da5" providerId="ADAL" clId="{BBB066E6-1294-40C5-8D5E-EB4B61EC57E6}" dt="2023-04-14T16:16:10.582" v="1716" actId="700"/>
          <ac:spMkLst>
            <pc:docMk/>
            <pc:sldMk cId="183151242" sldId="268"/>
            <ac:spMk id="2" creationId="{A7CB7A03-B22B-1F94-48F2-6A887B405234}"/>
          </ac:spMkLst>
        </pc:spChg>
        <pc:spChg chg="mod ord">
          <ac:chgData name="Jason Duffy" userId="96d836a7-e137-45ee-93ec-e5d8e4b16da5" providerId="ADAL" clId="{BBB066E6-1294-40C5-8D5E-EB4B61EC57E6}" dt="2023-04-14T16:20:17.979" v="1751" actId="1036"/>
          <ac:spMkLst>
            <pc:docMk/>
            <pc:sldMk cId="183151242" sldId="268"/>
            <ac:spMk id="3" creationId="{C8B4066B-900B-478E-5F1B-57822F99FD75}"/>
          </ac:spMkLst>
        </pc:spChg>
        <pc:spChg chg="mod ord">
          <ac:chgData name="Jason Duffy" userId="96d836a7-e137-45ee-93ec-e5d8e4b16da5" providerId="ADAL" clId="{BBB066E6-1294-40C5-8D5E-EB4B61EC57E6}" dt="2023-04-14T16:16:10.582" v="1716" actId="700"/>
          <ac:spMkLst>
            <pc:docMk/>
            <pc:sldMk cId="183151242" sldId="268"/>
            <ac:spMk id="4" creationId="{9B51404D-438A-2DAB-6793-7A203ADCE9B8}"/>
          </ac:spMkLst>
        </pc:spChg>
        <pc:spChg chg="mod ord">
          <ac:chgData name="Jason Duffy" userId="96d836a7-e137-45ee-93ec-e5d8e4b16da5" providerId="ADAL" clId="{BBB066E6-1294-40C5-8D5E-EB4B61EC57E6}" dt="2023-04-14T16:16:10.582" v="1716" actId="700"/>
          <ac:spMkLst>
            <pc:docMk/>
            <pc:sldMk cId="183151242" sldId="268"/>
            <ac:spMk id="5" creationId="{2460CA0D-B41C-AFDE-4BE5-32CBDFA5A35D}"/>
          </ac:spMkLst>
        </pc:spChg>
        <pc:spChg chg="add del mod ord">
          <ac:chgData name="Jason Duffy" userId="96d836a7-e137-45ee-93ec-e5d8e4b16da5" providerId="ADAL" clId="{BBB066E6-1294-40C5-8D5E-EB4B61EC57E6}" dt="2023-04-14T16:16:10.582" v="1716" actId="700"/>
          <ac:spMkLst>
            <pc:docMk/>
            <pc:sldMk cId="183151242" sldId="268"/>
            <ac:spMk id="7" creationId="{E4C909A7-EB27-03A3-F736-684DF169C486}"/>
          </ac:spMkLst>
        </pc:spChg>
        <pc:picChg chg="mod">
          <ac:chgData name="Jason Duffy" userId="96d836a7-e137-45ee-93ec-e5d8e4b16da5" providerId="ADAL" clId="{BBB066E6-1294-40C5-8D5E-EB4B61EC57E6}" dt="2023-04-14T16:16:10.168" v="1715" actId="1076"/>
          <ac:picMkLst>
            <pc:docMk/>
            <pc:sldMk cId="183151242" sldId="268"/>
            <ac:picMk id="6" creationId="{E913D3F4-E179-88B2-0107-5D362130D70E}"/>
          </ac:picMkLst>
        </pc:picChg>
        <pc:picChg chg="mod">
          <ac:chgData name="Jason Duffy" userId="96d836a7-e137-45ee-93ec-e5d8e4b16da5" providerId="ADAL" clId="{BBB066E6-1294-40C5-8D5E-EB4B61EC57E6}" dt="2023-04-14T16:20:31.342" v="1753" actId="14100"/>
          <ac:picMkLst>
            <pc:docMk/>
            <pc:sldMk cId="183151242" sldId="268"/>
            <ac:picMk id="8" creationId="{B662DF37-5F70-CF78-5A59-0D32D3473057}"/>
          </ac:picMkLst>
        </pc:picChg>
      </pc:sldChg>
      <pc:sldChg chg="addSp delSp modSp new mod setBg modAnim setClrOvrMap">
        <pc:chgData name="Jason Duffy" userId="96d836a7-e137-45ee-93ec-e5d8e4b16da5" providerId="ADAL" clId="{BBB066E6-1294-40C5-8D5E-EB4B61EC57E6}" dt="2023-04-14T16:17:56.220" v="1726" actId="26606"/>
        <pc:sldMkLst>
          <pc:docMk/>
          <pc:sldMk cId="3142528440" sldId="269"/>
        </pc:sldMkLst>
        <pc:spChg chg="mod">
          <ac:chgData name="Jason Duffy" userId="96d836a7-e137-45ee-93ec-e5d8e4b16da5" providerId="ADAL" clId="{BBB066E6-1294-40C5-8D5E-EB4B61EC57E6}" dt="2023-04-14T16:17:56.220" v="1726" actId="26606"/>
          <ac:spMkLst>
            <pc:docMk/>
            <pc:sldMk cId="3142528440" sldId="269"/>
            <ac:spMk id="2" creationId="{8F7A236C-13CC-F06A-95C3-F5176F0EDAAD}"/>
          </ac:spMkLst>
        </pc:spChg>
        <pc:spChg chg="mod">
          <ac:chgData name="Jason Duffy" userId="96d836a7-e137-45ee-93ec-e5d8e4b16da5" providerId="ADAL" clId="{BBB066E6-1294-40C5-8D5E-EB4B61EC57E6}" dt="2023-04-14T16:17:56.220" v="1726" actId="26606"/>
          <ac:spMkLst>
            <pc:docMk/>
            <pc:sldMk cId="3142528440" sldId="269"/>
            <ac:spMk id="3" creationId="{B3C3075C-D474-E89C-71A2-F413E76CEEED}"/>
          </ac:spMkLst>
        </pc:spChg>
        <pc:spChg chg="mod">
          <ac:chgData name="Jason Duffy" userId="96d836a7-e137-45ee-93ec-e5d8e4b16da5" providerId="ADAL" clId="{BBB066E6-1294-40C5-8D5E-EB4B61EC57E6}" dt="2023-04-14T16:17:56.220" v="1726" actId="26606"/>
          <ac:spMkLst>
            <pc:docMk/>
            <pc:sldMk cId="3142528440" sldId="269"/>
            <ac:spMk id="4" creationId="{360656BA-9AF4-75F4-309A-564820618FBB}"/>
          </ac:spMkLst>
        </pc:spChg>
        <pc:spChg chg="mod">
          <ac:chgData name="Jason Duffy" userId="96d836a7-e137-45ee-93ec-e5d8e4b16da5" providerId="ADAL" clId="{BBB066E6-1294-40C5-8D5E-EB4B61EC57E6}" dt="2023-04-14T16:17:56.220" v="1726" actId="26606"/>
          <ac:spMkLst>
            <pc:docMk/>
            <pc:sldMk cId="3142528440" sldId="269"/>
            <ac:spMk id="5" creationId="{F17CE702-6530-B716-64F4-DFCBB4A0DFC8}"/>
          </ac:spMkLst>
        </pc:spChg>
        <pc:spChg chg="add del">
          <ac:chgData name="Jason Duffy" userId="96d836a7-e137-45ee-93ec-e5d8e4b16da5" providerId="ADAL" clId="{BBB066E6-1294-40C5-8D5E-EB4B61EC57E6}" dt="2023-04-14T16:17:56.220" v="1726" actId="26606"/>
          <ac:spMkLst>
            <pc:docMk/>
            <pc:sldMk cId="3142528440" sldId="269"/>
            <ac:spMk id="11" creationId="{9AA72BD9-2C5A-4EDC-931F-5AA08EACA0F3}"/>
          </ac:spMkLst>
        </pc:spChg>
        <pc:spChg chg="add del">
          <ac:chgData name="Jason Duffy" userId="96d836a7-e137-45ee-93ec-e5d8e4b16da5" providerId="ADAL" clId="{BBB066E6-1294-40C5-8D5E-EB4B61EC57E6}" dt="2023-04-14T16:17:56.220" v="1726" actId="26606"/>
          <ac:spMkLst>
            <pc:docMk/>
            <pc:sldMk cId="3142528440" sldId="269"/>
            <ac:spMk id="13" creationId="{DD3981AC-7B61-4947-BCF3-F7AA7FA385B9}"/>
          </ac:spMkLst>
        </pc:spChg>
        <pc:spChg chg="add del">
          <ac:chgData name="Jason Duffy" userId="96d836a7-e137-45ee-93ec-e5d8e4b16da5" providerId="ADAL" clId="{BBB066E6-1294-40C5-8D5E-EB4B61EC57E6}" dt="2023-04-14T16:17:56.220" v="1726" actId="26606"/>
          <ac:spMkLst>
            <pc:docMk/>
            <pc:sldMk cId="3142528440" sldId="269"/>
            <ac:spMk id="15" creationId="{55D4142C-5077-457F-A6AD-3FECFDB39685}"/>
          </ac:spMkLst>
        </pc:spChg>
        <pc:spChg chg="add del">
          <ac:chgData name="Jason Duffy" userId="96d836a7-e137-45ee-93ec-e5d8e4b16da5" providerId="ADAL" clId="{BBB066E6-1294-40C5-8D5E-EB4B61EC57E6}" dt="2023-04-14T16:17:56.220" v="1726" actId="26606"/>
          <ac:spMkLst>
            <pc:docMk/>
            <pc:sldMk cId="3142528440" sldId="269"/>
            <ac:spMk id="17" creationId="{7A5F0580-5EE9-419F-96EE-B6529EF6E7D0}"/>
          </ac:spMkLst>
        </pc:spChg>
        <pc:picChg chg="add del">
          <ac:chgData name="Jason Duffy" userId="96d836a7-e137-45ee-93ec-e5d8e4b16da5" providerId="ADAL" clId="{BBB066E6-1294-40C5-8D5E-EB4B61EC57E6}" dt="2023-04-14T16:17:56.220" v="1726" actId="26606"/>
          <ac:picMkLst>
            <pc:docMk/>
            <pc:sldMk cId="3142528440" sldId="269"/>
            <ac:picMk id="7" creationId="{9D95D8F9-3635-A541-E1E9-AD3EB62CD6AD}"/>
          </ac:picMkLst>
        </pc:picChg>
      </pc:sldChg>
      <pc:sldChg chg="addSp delSp modSp new mod setBg modClrScheme chgLayout">
        <pc:chgData name="Jason Duffy" userId="96d836a7-e137-45ee-93ec-e5d8e4b16da5" providerId="ADAL" clId="{BBB066E6-1294-40C5-8D5E-EB4B61EC57E6}" dt="2023-04-14T12:13:47.101" v="1173" actId="20577"/>
        <pc:sldMkLst>
          <pc:docMk/>
          <pc:sldMk cId="1650555167" sldId="270"/>
        </pc:sldMkLst>
        <pc:spChg chg="del mod ord">
          <ac:chgData name="Jason Duffy" userId="96d836a7-e137-45ee-93ec-e5d8e4b16da5" providerId="ADAL" clId="{BBB066E6-1294-40C5-8D5E-EB4B61EC57E6}" dt="2023-04-13T16:46:25.792" v="591" actId="700"/>
          <ac:spMkLst>
            <pc:docMk/>
            <pc:sldMk cId="1650555167" sldId="270"/>
            <ac:spMk id="2" creationId="{4A82B07F-8E30-F8C5-F94E-7A554238ACD4}"/>
          </ac:spMkLst>
        </pc:spChg>
        <pc:spChg chg="del mod ord">
          <ac:chgData name="Jason Duffy" userId="96d836a7-e137-45ee-93ec-e5d8e4b16da5" providerId="ADAL" clId="{BBB066E6-1294-40C5-8D5E-EB4B61EC57E6}" dt="2023-04-13T16:46:25.792" v="591" actId="700"/>
          <ac:spMkLst>
            <pc:docMk/>
            <pc:sldMk cId="1650555167" sldId="270"/>
            <ac:spMk id="3" creationId="{AA2D4E63-6FCB-5B57-D23F-113F2710FDD1}"/>
          </ac:spMkLst>
        </pc:spChg>
        <pc:spChg chg="add mod ord">
          <ac:chgData name="Jason Duffy" userId="96d836a7-e137-45ee-93ec-e5d8e4b16da5" providerId="ADAL" clId="{BBB066E6-1294-40C5-8D5E-EB4B61EC57E6}" dt="2023-04-13T16:56:35.330" v="819"/>
          <ac:spMkLst>
            <pc:docMk/>
            <pc:sldMk cId="1650555167" sldId="270"/>
            <ac:spMk id="4" creationId="{5275C325-DB06-D710-D682-B5D45E4A44DA}"/>
          </ac:spMkLst>
        </pc:spChg>
        <pc:spChg chg="add mod ord">
          <ac:chgData name="Jason Duffy" userId="96d836a7-e137-45ee-93ec-e5d8e4b16da5" providerId="ADAL" clId="{BBB066E6-1294-40C5-8D5E-EB4B61EC57E6}" dt="2023-04-14T12:13:47.101" v="1173" actId="20577"/>
          <ac:spMkLst>
            <pc:docMk/>
            <pc:sldMk cId="1650555167" sldId="270"/>
            <ac:spMk id="5" creationId="{CCC4C1A9-FDF1-F0DD-A938-F6B3D71DDB6D}"/>
          </ac:spMkLst>
        </pc:spChg>
        <pc:spChg chg="mod">
          <ac:chgData name="Jason Duffy" userId="96d836a7-e137-45ee-93ec-e5d8e4b16da5" providerId="ADAL" clId="{BBB066E6-1294-40C5-8D5E-EB4B61EC57E6}" dt="2023-04-13T16:56:35.330" v="819"/>
          <ac:spMkLst>
            <pc:docMk/>
            <pc:sldMk cId="1650555167" sldId="270"/>
            <ac:spMk id="6" creationId="{7860C04D-67BD-1FBF-2BCA-3493242ED9B2}"/>
          </ac:spMkLst>
        </pc:spChg>
        <pc:spChg chg="mod">
          <ac:chgData name="Jason Duffy" userId="96d836a7-e137-45ee-93ec-e5d8e4b16da5" providerId="ADAL" clId="{BBB066E6-1294-40C5-8D5E-EB4B61EC57E6}" dt="2023-04-13T16:56:35.330" v="819"/>
          <ac:spMkLst>
            <pc:docMk/>
            <pc:sldMk cId="1650555167" sldId="270"/>
            <ac:spMk id="8" creationId="{507576BC-EAA4-829D-055C-994D154B4A4E}"/>
          </ac:spMkLst>
        </pc:spChg>
        <pc:spChg chg="add del">
          <ac:chgData name="Jason Duffy" userId="96d836a7-e137-45ee-93ec-e5d8e4b16da5" providerId="ADAL" clId="{BBB066E6-1294-40C5-8D5E-EB4B61EC57E6}" dt="2023-04-13T16:46:58.587" v="628" actId="26606"/>
          <ac:spMkLst>
            <pc:docMk/>
            <pc:sldMk cId="1650555167" sldId="270"/>
            <ac:spMk id="11" creationId="{32E62931-8EB4-42BB-BAAB-D8757BE66D8E}"/>
          </ac:spMkLst>
        </pc:spChg>
        <pc:spChg chg="add del">
          <ac:chgData name="Jason Duffy" userId="96d836a7-e137-45ee-93ec-e5d8e4b16da5" providerId="ADAL" clId="{BBB066E6-1294-40C5-8D5E-EB4B61EC57E6}" dt="2023-04-13T16:46:59.559" v="630" actId="26606"/>
          <ac:spMkLst>
            <pc:docMk/>
            <pc:sldMk cId="1650555167" sldId="270"/>
            <ac:spMk id="13" creationId="{28C8EF06-5EC3-4883-AFAF-D74FF46550FB}"/>
          </ac:spMkLst>
        </pc:spChg>
        <pc:spChg chg="add del">
          <ac:chgData name="Jason Duffy" userId="96d836a7-e137-45ee-93ec-e5d8e4b16da5" providerId="ADAL" clId="{BBB066E6-1294-40C5-8D5E-EB4B61EC57E6}" dt="2023-04-13T16:46:59.559" v="630" actId="26606"/>
          <ac:spMkLst>
            <pc:docMk/>
            <pc:sldMk cId="1650555167" sldId="270"/>
            <ac:spMk id="14" creationId="{7DA3C418-758E-4180-A5D0-8655D6804587}"/>
          </ac:spMkLst>
        </pc:spChg>
        <pc:picChg chg="add del">
          <ac:chgData name="Jason Duffy" userId="96d836a7-e137-45ee-93ec-e5d8e4b16da5" providerId="ADAL" clId="{BBB066E6-1294-40C5-8D5E-EB4B61EC57E6}" dt="2023-04-13T16:46:58.587" v="628" actId="26606"/>
          <ac:picMkLst>
            <pc:docMk/>
            <pc:sldMk cId="1650555167" sldId="270"/>
            <ac:picMk id="7" creationId="{E1DCE473-17B7-20B3-D84C-1DB09F7012CC}"/>
          </ac:picMkLst>
        </pc:picChg>
        <pc:picChg chg="add del">
          <ac:chgData name="Jason Duffy" userId="96d836a7-e137-45ee-93ec-e5d8e4b16da5" providerId="ADAL" clId="{BBB066E6-1294-40C5-8D5E-EB4B61EC57E6}" dt="2023-04-13T16:46:59.559" v="630" actId="26606"/>
          <ac:picMkLst>
            <pc:docMk/>
            <pc:sldMk cId="1650555167" sldId="270"/>
            <ac:picMk id="15" creationId="{252DF12D-B318-6175-F8FA-E57A691E6EB2}"/>
          </ac:picMkLst>
        </pc:picChg>
      </pc:sldChg>
      <pc:sldChg chg="addSp delSp modSp new mod modClrScheme chgLayout">
        <pc:chgData name="Jason Duffy" userId="96d836a7-e137-45ee-93ec-e5d8e4b16da5" providerId="ADAL" clId="{BBB066E6-1294-40C5-8D5E-EB4B61EC57E6}" dt="2023-04-14T12:47:57.892" v="1391" actId="20577"/>
        <pc:sldMkLst>
          <pc:docMk/>
          <pc:sldMk cId="4029953955" sldId="271"/>
        </pc:sldMkLst>
        <pc:spChg chg="del mod ord">
          <ac:chgData name="Jason Duffy" userId="96d836a7-e137-45ee-93ec-e5d8e4b16da5" providerId="ADAL" clId="{BBB066E6-1294-40C5-8D5E-EB4B61EC57E6}" dt="2023-04-14T12:47:54.088" v="1379" actId="700"/>
          <ac:spMkLst>
            <pc:docMk/>
            <pc:sldMk cId="4029953955" sldId="271"/>
            <ac:spMk id="2" creationId="{83083A8F-833D-C444-8B51-71D963977A00}"/>
          </ac:spMkLst>
        </pc:spChg>
        <pc:spChg chg="del mod ord">
          <ac:chgData name="Jason Duffy" userId="96d836a7-e137-45ee-93ec-e5d8e4b16da5" providerId="ADAL" clId="{BBB066E6-1294-40C5-8D5E-EB4B61EC57E6}" dt="2023-04-14T12:47:54.088" v="1379" actId="700"/>
          <ac:spMkLst>
            <pc:docMk/>
            <pc:sldMk cId="4029953955" sldId="271"/>
            <ac:spMk id="3" creationId="{65BB3DBD-0F82-EC33-20B2-F7BB47C4AD43}"/>
          </ac:spMkLst>
        </pc:spChg>
        <pc:spChg chg="mod ord">
          <ac:chgData name="Jason Duffy" userId="96d836a7-e137-45ee-93ec-e5d8e4b16da5" providerId="ADAL" clId="{BBB066E6-1294-40C5-8D5E-EB4B61EC57E6}" dt="2023-04-14T12:47:54.088" v="1379" actId="700"/>
          <ac:spMkLst>
            <pc:docMk/>
            <pc:sldMk cId="4029953955" sldId="271"/>
            <ac:spMk id="4" creationId="{CF10F1EA-8D80-AA15-EB40-D12477D2CDB8}"/>
          </ac:spMkLst>
        </pc:spChg>
        <pc:spChg chg="mod ord">
          <ac:chgData name="Jason Duffy" userId="96d836a7-e137-45ee-93ec-e5d8e4b16da5" providerId="ADAL" clId="{BBB066E6-1294-40C5-8D5E-EB4B61EC57E6}" dt="2023-04-14T12:47:54.088" v="1379" actId="700"/>
          <ac:spMkLst>
            <pc:docMk/>
            <pc:sldMk cId="4029953955" sldId="271"/>
            <ac:spMk id="5" creationId="{C6A7A057-5B11-D215-A3B6-B27F2EFDFC44}"/>
          </ac:spMkLst>
        </pc:spChg>
        <pc:spChg chg="add mod ord">
          <ac:chgData name="Jason Duffy" userId="96d836a7-e137-45ee-93ec-e5d8e4b16da5" providerId="ADAL" clId="{BBB066E6-1294-40C5-8D5E-EB4B61EC57E6}" dt="2023-04-14T12:47:57.892" v="1391" actId="20577"/>
          <ac:spMkLst>
            <pc:docMk/>
            <pc:sldMk cId="4029953955" sldId="271"/>
            <ac:spMk id="6" creationId="{DE1FF5D1-34D3-7836-77CA-5C267DE86560}"/>
          </ac:spMkLst>
        </pc:spChg>
        <pc:spChg chg="add mod ord">
          <ac:chgData name="Jason Duffy" userId="96d836a7-e137-45ee-93ec-e5d8e4b16da5" providerId="ADAL" clId="{BBB066E6-1294-40C5-8D5E-EB4B61EC57E6}" dt="2023-04-14T12:47:54.088" v="1379" actId="700"/>
          <ac:spMkLst>
            <pc:docMk/>
            <pc:sldMk cId="4029953955" sldId="271"/>
            <ac:spMk id="7" creationId="{90BD3BA9-CC95-97DE-6FDA-907A3E96A2A9}"/>
          </ac:spMkLst>
        </pc:spChg>
      </pc:sldChg>
      <pc:sldChg chg="addSp delSp modSp new mod modClrScheme chgLayout">
        <pc:chgData name="Jason Duffy" userId="96d836a7-e137-45ee-93ec-e5d8e4b16da5" providerId="ADAL" clId="{BBB066E6-1294-40C5-8D5E-EB4B61EC57E6}" dt="2023-04-14T12:48:11.822" v="1402" actId="20577"/>
        <pc:sldMkLst>
          <pc:docMk/>
          <pc:sldMk cId="629458035" sldId="272"/>
        </pc:sldMkLst>
        <pc:spChg chg="del mod ord">
          <ac:chgData name="Jason Duffy" userId="96d836a7-e137-45ee-93ec-e5d8e4b16da5" providerId="ADAL" clId="{BBB066E6-1294-40C5-8D5E-EB4B61EC57E6}" dt="2023-04-14T12:48:09.409" v="1393" actId="700"/>
          <ac:spMkLst>
            <pc:docMk/>
            <pc:sldMk cId="629458035" sldId="272"/>
            <ac:spMk id="2" creationId="{7174733C-4699-6860-1EA2-5DC2D93E4954}"/>
          </ac:spMkLst>
        </pc:spChg>
        <pc:spChg chg="del">
          <ac:chgData name="Jason Duffy" userId="96d836a7-e137-45ee-93ec-e5d8e4b16da5" providerId="ADAL" clId="{BBB066E6-1294-40C5-8D5E-EB4B61EC57E6}" dt="2023-04-14T12:48:09.409" v="1393" actId="700"/>
          <ac:spMkLst>
            <pc:docMk/>
            <pc:sldMk cId="629458035" sldId="272"/>
            <ac:spMk id="3" creationId="{95FB44D2-15E3-F2F4-BDA1-65D2AC5ED837}"/>
          </ac:spMkLst>
        </pc:spChg>
        <pc:spChg chg="del mod ord">
          <ac:chgData name="Jason Duffy" userId="96d836a7-e137-45ee-93ec-e5d8e4b16da5" providerId="ADAL" clId="{BBB066E6-1294-40C5-8D5E-EB4B61EC57E6}" dt="2023-04-14T12:48:09.409" v="1393" actId="700"/>
          <ac:spMkLst>
            <pc:docMk/>
            <pc:sldMk cId="629458035" sldId="272"/>
            <ac:spMk id="4" creationId="{E98D8067-94FE-1896-01BF-528325727355}"/>
          </ac:spMkLst>
        </pc:spChg>
        <pc:spChg chg="mod ord">
          <ac:chgData name="Jason Duffy" userId="96d836a7-e137-45ee-93ec-e5d8e4b16da5" providerId="ADAL" clId="{BBB066E6-1294-40C5-8D5E-EB4B61EC57E6}" dt="2023-04-14T12:48:09.409" v="1393" actId="700"/>
          <ac:spMkLst>
            <pc:docMk/>
            <pc:sldMk cId="629458035" sldId="272"/>
            <ac:spMk id="5" creationId="{A3C9D04E-8A37-D754-D7B2-7697E1979A1C}"/>
          </ac:spMkLst>
        </pc:spChg>
        <pc:spChg chg="mod ord">
          <ac:chgData name="Jason Duffy" userId="96d836a7-e137-45ee-93ec-e5d8e4b16da5" providerId="ADAL" clId="{BBB066E6-1294-40C5-8D5E-EB4B61EC57E6}" dt="2023-04-14T12:48:09.409" v="1393" actId="700"/>
          <ac:spMkLst>
            <pc:docMk/>
            <pc:sldMk cId="629458035" sldId="272"/>
            <ac:spMk id="6" creationId="{E458D1AE-D7EA-048F-47CE-A749E159BF77}"/>
          </ac:spMkLst>
        </pc:spChg>
        <pc:spChg chg="add mod ord">
          <ac:chgData name="Jason Duffy" userId="96d836a7-e137-45ee-93ec-e5d8e4b16da5" providerId="ADAL" clId="{BBB066E6-1294-40C5-8D5E-EB4B61EC57E6}" dt="2023-04-14T12:48:11.822" v="1402" actId="20577"/>
          <ac:spMkLst>
            <pc:docMk/>
            <pc:sldMk cId="629458035" sldId="272"/>
            <ac:spMk id="7" creationId="{DB853F60-2F2C-71BE-7D88-9EA0B20B2DD8}"/>
          </ac:spMkLst>
        </pc:spChg>
        <pc:spChg chg="add mod ord">
          <ac:chgData name="Jason Duffy" userId="96d836a7-e137-45ee-93ec-e5d8e4b16da5" providerId="ADAL" clId="{BBB066E6-1294-40C5-8D5E-EB4B61EC57E6}" dt="2023-04-14T12:48:09.409" v="1393" actId="700"/>
          <ac:spMkLst>
            <pc:docMk/>
            <pc:sldMk cId="629458035" sldId="272"/>
            <ac:spMk id="8" creationId="{7AB4C2E8-72C3-50F7-15A0-4C0494AD66C3}"/>
          </ac:spMkLst>
        </pc:spChg>
      </pc:sldChg>
      <pc:sldChg chg="addSp delSp modSp new mod ord modClrScheme chgLayout">
        <pc:chgData name="Jason Duffy" userId="96d836a7-e137-45ee-93ec-e5d8e4b16da5" providerId="ADAL" clId="{BBB066E6-1294-40C5-8D5E-EB4B61EC57E6}" dt="2023-04-14T12:48:36.428" v="1427" actId="20577"/>
        <pc:sldMkLst>
          <pc:docMk/>
          <pc:sldMk cId="3402308264" sldId="274"/>
        </pc:sldMkLst>
        <pc:spChg chg="del mod ord">
          <ac:chgData name="Jason Duffy" userId="96d836a7-e137-45ee-93ec-e5d8e4b16da5" providerId="ADAL" clId="{BBB066E6-1294-40C5-8D5E-EB4B61EC57E6}" dt="2023-04-14T12:48:33.249" v="1410" actId="700"/>
          <ac:spMkLst>
            <pc:docMk/>
            <pc:sldMk cId="3402308264" sldId="274"/>
            <ac:spMk id="2" creationId="{724439FF-3E28-F9E8-2DE2-88BF048F82DF}"/>
          </ac:spMkLst>
        </pc:spChg>
        <pc:spChg chg="del">
          <ac:chgData name="Jason Duffy" userId="96d836a7-e137-45ee-93ec-e5d8e4b16da5" providerId="ADAL" clId="{BBB066E6-1294-40C5-8D5E-EB4B61EC57E6}" dt="2023-04-14T12:48:33.249" v="1410" actId="700"/>
          <ac:spMkLst>
            <pc:docMk/>
            <pc:sldMk cId="3402308264" sldId="274"/>
            <ac:spMk id="3" creationId="{FAB90AC3-EB89-4FD1-267C-88D347E35E81}"/>
          </ac:spMkLst>
        </pc:spChg>
        <pc:spChg chg="del mod ord">
          <ac:chgData name="Jason Duffy" userId="96d836a7-e137-45ee-93ec-e5d8e4b16da5" providerId="ADAL" clId="{BBB066E6-1294-40C5-8D5E-EB4B61EC57E6}" dt="2023-04-14T12:48:33.249" v="1410" actId="700"/>
          <ac:spMkLst>
            <pc:docMk/>
            <pc:sldMk cId="3402308264" sldId="274"/>
            <ac:spMk id="4" creationId="{08197162-3E75-3017-E098-785C7732FE47}"/>
          </ac:spMkLst>
        </pc:spChg>
        <pc:spChg chg="mod ord">
          <ac:chgData name="Jason Duffy" userId="96d836a7-e137-45ee-93ec-e5d8e4b16da5" providerId="ADAL" clId="{BBB066E6-1294-40C5-8D5E-EB4B61EC57E6}" dt="2023-04-14T12:48:33.249" v="1410" actId="700"/>
          <ac:spMkLst>
            <pc:docMk/>
            <pc:sldMk cId="3402308264" sldId="274"/>
            <ac:spMk id="5" creationId="{0E56FF4E-5BB0-D1B1-EE11-1051CB402FB8}"/>
          </ac:spMkLst>
        </pc:spChg>
        <pc:spChg chg="mod ord">
          <ac:chgData name="Jason Duffy" userId="96d836a7-e137-45ee-93ec-e5d8e4b16da5" providerId="ADAL" clId="{BBB066E6-1294-40C5-8D5E-EB4B61EC57E6}" dt="2023-04-14T12:48:33.249" v="1410" actId="700"/>
          <ac:spMkLst>
            <pc:docMk/>
            <pc:sldMk cId="3402308264" sldId="274"/>
            <ac:spMk id="6" creationId="{C001E5B0-517B-E3E4-D000-9C31B746B3AE}"/>
          </ac:spMkLst>
        </pc:spChg>
        <pc:spChg chg="add mod ord">
          <ac:chgData name="Jason Duffy" userId="96d836a7-e137-45ee-93ec-e5d8e4b16da5" providerId="ADAL" clId="{BBB066E6-1294-40C5-8D5E-EB4B61EC57E6}" dt="2023-04-14T12:48:36.428" v="1427" actId="20577"/>
          <ac:spMkLst>
            <pc:docMk/>
            <pc:sldMk cId="3402308264" sldId="274"/>
            <ac:spMk id="7" creationId="{33135D40-382F-22F9-9A79-910BADA3F43B}"/>
          </ac:spMkLst>
        </pc:spChg>
        <pc:spChg chg="add mod ord">
          <ac:chgData name="Jason Duffy" userId="96d836a7-e137-45ee-93ec-e5d8e4b16da5" providerId="ADAL" clId="{BBB066E6-1294-40C5-8D5E-EB4B61EC57E6}" dt="2023-04-14T12:48:33.249" v="1410" actId="700"/>
          <ac:spMkLst>
            <pc:docMk/>
            <pc:sldMk cId="3402308264" sldId="274"/>
            <ac:spMk id="8" creationId="{F8165BAA-3EC7-1424-1ACF-601E6EAB1B14}"/>
          </ac:spMkLst>
        </pc:spChg>
      </pc:sldChg>
      <pc:sldChg chg="modAnim">
        <pc:chgData name="Jason Duffy" userId="96d836a7-e137-45ee-93ec-e5d8e4b16da5" providerId="ADAL" clId="{BBB066E6-1294-40C5-8D5E-EB4B61EC57E6}" dt="2023-04-14T16:21:00.012" v="1758"/>
        <pc:sldMkLst>
          <pc:docMk/>
          <pc:sldMk cId="2905519449" sldId="275"/>
        </pc:sldMkLst>
      </pc:sldChg>
      <pc:sldChg chg="addSp delSp modSp mod modClrScheme modAnim chgLayout">
        <pc:chgData name="Jason Duffy" userId="96d836a7-e137-45ee-93ec-e5d8e4b16da5" providerId="ADAL" clId="{BBB066E6-1294-40C5-8D5E-EB4B61EC57E6}" dt="2023-04-14T16:40:59.747" v="1781"/>
        <pc:sldMkLst>
          <pc:docMk/>
          <pc:sldMk cId="1249127142" sldId="276"/>
        </pc:sldMkLst>
        <pc:spChg chg="mod ord">
          <ac:chgData name="Jason Duffy" userId="96d836a7-e137-45ee-93ec-e5d8e4b16da5" providerId="ADAL" clId="{BBB066E6-1294-40C5-8D5E-EB4B61EC57E6}" dt="2023-04-14T16:10:34.708" v="1647" actId="27636"/>
          <ac:spMkLst>
            <pc:docMk/>
            <pc:sldMk cId="1249127142" sldId="276"/>
            <ac:spMk id="2" creationId="{EB857E68-CFFC-C493-EA8B-E7A874AAFB9A}"/>
          </ac:spMkLst>
        </pc:spChg>
        <pc:spChg chg="add del mod ord">
          <ac:chgData name="Jason Duffy" userId="96d836a7-e137-45ee-93ec-e5d8e4b16da5" providerId="ADAL" clId="{BBB066E6-1294-40C5-8D5E-EB4B61EC57E6}" dt="2023-04-14T16:11:51.920" v="1655" actId="931"/>
          <ac:spMkLst>
            <pc:docMk/>
            <pc:sldMk cId="1249127142" sldId="276"/>
            <ac:spMk id="3" creationId="{7F0F12D1-1E01-F772-61EE-8C7224B33017}"/>
          </ac:spMkLst>
        </pc:spChg>
        <pc:spChg chg="mod ord">
          <ac:chgData name="Jason Duffy" userId="96d836a7-e137-45ee-93ec-e5d8e4b16da5" providerId="ADAL" clId="{BBB066E6-1294-40C5-8D5E-EB4B61EC57E6}" dt="2023-04-14T16:10:34.682" v="1646" actId="700"/>
          <ac:spMkLst>
            <pc:docMk/>
            <pc:sldMk cId="1249127142" sldId="276"/>
            <ac:spMk id="4" creationId="{E7DD55FE-0498-5E4C-28AA-64D5EE7052ED}"/>
          </ac:spMkLst>
        </pc:spChg>
        <pc:spChg chg="mod ord">
          <ac:chgData name="Jason Duffy" userId="96d836a7-e137-45ee-93ec-e5d8e4b16da5" providerId="ADAL" clId="{BBB066E6-1294-40C5-8D5E-EB4B61EC57E6}" dt="2023-04-14T16:10:34.682" v="1646" actId="700"/>
          <ac:spMkLst>
            <pc:docMk/>
            <pc:sldMk cId="1249127142" sldId="276"/>
            <ac:spMk id="5" creationId="{C961B172-F3FC-358E-5B96-9217D5745AFC}"/>
          </ac:spMkLst>
        </pc:spChg>
        <pc:spChg chg="add mod ord">
          <ac:chgData name="Jason Duffy" userId="96d836a7-e137-45ee-93ec-e5d8e4b16da5" providerId="ADAL" clId="{BBB066E6-1294-40C5-8D5E-EB4B61EC57E6}" dt="2023-04-14T16:12:15.653" v="1664" actId="20577"/>
          <ac:spMkLst>
            <pc:docMk/>
            <pc:sldMk cId="1249127142" sldId="276"/>
            <ac:spMk id="6" creationId="{5F156951-8DC9-C278-7C23-12CFDACBB3CD}"/>
          </ac:spMkLst>
        </pc:spChg>
        <pc:picChg chg="del">
          <ac:chgData name="Jason Duffy" userId="96d836a7-e137-45ee-93ec-e5d8e4b16da5" providerId="ADAL" clId="{BBB066E6-1294-40C5-8D5E-EB4B61EC57E6}" dt="2023-04-14T16:10:47.606" v="1652" actId="21"/>
          <ac:picMkLst>
            <pc:docMk/>
            <pc:sldMk cId="1249127142" sldId="276"/>
            <ac:picMk id="7" creationId="{C6516C3B-9200-35A7-92F8-F0BA84E3F42A}"/>
          </ac:picMkLst>
        </pc:picChg>
        <pc:picChg chg="add del mod">
          <ac:chgData name="Jason Duffy" userId="96d836a7-e137-45ee-93ec-e5d8e4b16da5" providerId="ADAL" clId="{BBB066E6-1294-40C5-8D5E-EB4B61EC57E6}" dt="2023-04-14T16:10:53.385" v="1654"/>
          <ac:picMkLst>
            <pc:docMk/>
            <pc:sldMk cId="1249127142" sldId="276"/>
            <ac:picMk id="8" creationId="{C7FBD02C-3A4C-D43B-55A4-F431DD634131}"/>
          </ac:picMkLst>
        </pc:picChg>
        <pc:picChg chg="add mod">
          <ac:chgData name="Jason Duffy" userId="96d836a7-e137-45ee-93ec-e5d8e4b16da5" providerId="ADAL" clId="{BBB066E6-1294-40C5-8D5E-EB4B61EC57E6}" dt="2023-04-14T16:11:52.839" v="1657" actId="962"/>
          <ac:picMkLst>
            <pc:docMk/>
            <pc:sldMk cId="1249127142" sldId="276"/>
            <ac:picMk id="10" creationId="{7E97C7EC-C53E-7401-F520-A99D277EBF91}"/>
          </ac:picMkLst>
        </pc:picChg>
      </pc:sldChg>
      <pc:sldChg chg="modSp add mod ord modAnim">
        <pc:chgData name="Jason Duffy" userId="96d836a7-e137-45ee-93ec-e5d8e4b16da5" providerId="ADAL" clId="{BBB066E6-1294-40C5-8D5E-EB4B61EC57E6}" dt="2023-04-14T16:21:08.058" v="1760"/>
        <pc:sldMkLst>
          <pc:docMk/>
          <pc:sldMk cId="4202165259" sldId="277"/>
        </pc:sldMkLst>
        <pc:spChg chg="mod">
          <ac:chgData name="Jason Duffy" userId="96d836a7-e137-45ee-93ec-e5d8e4b16da5" providerId="ADAL" clId="{BBB066E6-1294-40C5-8D5E-EB4B61EC57E6}" dt="2023-04-14T16:13:07.808" v="1699" actId="20577"/>
          <ac:spMkLst>
            <pc:docMk/>
            <pc:sldMk cId="4202165259" sldId="277"/>
            <ac:spMk id="2" creationId="{EB857E68-CFFC-C493-EA8B-E7A874AAFB9A}"/>
          </ac:spMkLst>
        </pc:spChg>
        <pc:spChg chg="mod">
          <ac:chgData name="Jason Duffy" userId="96d836a7-e137-45ee-93ec-e5d8e4b16da5" providerId="ADAL" clId="{BBB066E6-1294-40C5-8D5E-EB4B61EC57E6}" dt="2023-04-14T16:12:54.726" v="1684" actId="20577"/>
          <ac:spMkLst>
            <pc:docMk/>
            <pc:sldMk cId="4202165259" sldId="277"/>
            <ac:spMk id="6" creationId="{5F156951-8DC9-C278-7C23-12CFDACBB3CD}"/>
          </ac:spMkLst>
        </pc:spChg>
      </pc:sldChg>
      <pc:sldMasterChg chg="addSp delSp modSp mod delSldLayout modSldLayout">
        <pc:chgData name="Jason Duffy" userId="96d836a7-e137-45ee-93ec-e5d8e4b16da5" providerId="ADAL" clId="{BBB066E6-1294-40C5-8D5E-EB4B61EC57E6}" dt="2023-04-14T12:49:23.087" v="1433" actId="403"/>
        <pc:sldMasterMkLst>
          <pc:docMk/>
          <pc:sldMasterMk cId="3800417429" sldId="2147483648"/>
        </pc:sldMasterMkLst>
        <pc:spChg chg="mod">
          <ac:chgData name="Jason Duffy" userId="96d836a7-e137-45ee-93ec-e5d8e4b16da5" providerId="ADAL" clId="{BBB066E6-1294-40C5-8D5E-EB4B61EC57E6}" dt="2023-04-14T11:57:20.006" v="889" actId="207"/>
          <ac:spMkLst>
            <pc:docMk/>
            <pc:sldMasterMk cId="3800417429" sldId="2147483648"/>
            <ac:spMk id="2" creationId="{F245FE95-7031-193A-4F28-602300ADA929}"/>
          </ac:spMkLst>
        </pc:spChg>
        <pc:spChg chg="mod">
          <ac:chgData name="Jason Duffy" userId="96d836a7-e137-45ee-93ec-e5d8e4b16da5" providerId="ADAL" clId="{BBB066E6-1294-40C5-8D5E-EB4B61EC57E6}" dt="2023-04-14T12:00:29.926" v="940" actId="207"/>
          <ac:spMkLst>
            <pc:docMk/>
            <pc:sldMasterMk cId="3800417429" sldId="2147483648"/>
            <ac:spMk id="3" creationId="{A375E417-C813-EE23-F9AC-56E35F1AD627}"/>
          </ac:spMkLst>
        </pc:spChg>
        <pc:spChg chg="mod">
          <ac:chgData name="Jason Duffy" userId="96d836a7-e137-45ee-93ec-e5d8e4b16da5" providerId="ADAL" clId="{BBB066E6-1294-40C5-8D5E-EB4B61EC57E6}" dt="2023-04-14T12:00:15.017" v="938" actId="207"/>
          <ac:spMkLst>
            <pc:docMk/>
            <pc:sldMasterMk cId="3800417429" sldId="2147483648"/>
            <ac:spMk id="5" creationId="{69D3B05E-E2F9-6A25-7EF5-D414079FD10E}"/>
          </ac:spMkLst>
        </pc:spChg>
        <pc:spChg chg="mod">
          <ac:chgData name="Jason Duffy" userId="96d836a7-e137-45ee-93ec-e5d8e4b16da5" providerId="ADAL" clId="{BBB066E6-1294-40C5-8D5E-EB4B61EC57E6}" dt="2023-04-14T12:00:15.017" v="938" actId="207"/>
          <ac:spMkLst>
            <pc:docMk/>
            <pc:sldMasterMk cId="3800417429" sldId="2147483648"/>
            <ac:spMk id="6" creationId="{D4AAD97F-5F59-605F-E5A7-93A9D9D0FA27}"/>
          </ac:spMkLst>
        </pc:spChg>
        <pc:spChg chg="add mod ord">
          <ac:chgData name="Jason Duffy" userId="96d836a7-e137-45ee-93ec-e5d8e4b16da5" providerId="ADAL" clId="{BBB066E6-1294-40C5-8D5E-EB4B61EC57E6}" dt="2023-04-14T12:24:00.903" v="1341" actId="14100"/>
          <ac:spMkLst>
            <pc:docMk/>
            <pc:sldMasterMk cId="3800417429" sldId="2147483648"/>
            <ac:spMk id="7" creationId="{243C0E53-D2C7-9082-42FD-AF754D9F47FF}"/>
          </ac:spMkLst>
        </pc:spChg>
        <pc:spChg chg="add del mod">
          <ac:chgData name="Jason Duffy" userId="96d836a7-e137-45ee-93ec-e5d8e4b16da5" providerId="ADAL" clId="{BBB066E6-1294-40C5-8D5E-EB4B61EC57E6}" dt="2023-04-13T16:56:06.646" v="813" actId="478"/>
          <ac:spMkLst>
            <pc:docMk/>
            <pc:sldMasterMk cId="3800417429" sldId="2147483648"/>
            <ac:spMk id="7" creationId="{A735A3B3-5CD4-FF2B-6FFF-376AC29CFF8B}"/>
          </ac:spMkLst>
        </pc:spChg>
        <pc:spChg chg="add mod ord">
          <ac:chgData name="Jason Duffy" userId="96d836a7-e137-45ee-93ec-e5d8e4b16da5" providerId="ADAL" clId="{BBB066E6-1294-40C5-8D5E-EB4B61EC57E6}" dt="2023-04-14T12:20:09.799" v="1317" actId="14100"/>
          <ac:spMkLst>
            <pc:docMk/>
            <pc:sldMasterMk cId="3800417429" sldId="2147483648"/>
            <ac:spMk id="8" creationId="{827FBCF6-FB36-9D13-B006-B519A9A1E901}"/>
          </ac:spMkLst>
        </pc:spChg>
        <pc:picChg chg="add del mod">
          <ac:chgData name="Jason Duffy" userId="96d836a7-e137-45ee-93ec-e5d8e4b16da5" providerId="ADAL" clId="{BBB066E6-1294-40C5-8D5E-EB4B61EC57E6}" dt="2023-04-14T11:59:38.426" v="930" actId="21"/>
          <ac:picMkLst>
            <pc:docMk/>
            <pc:sldMasterMk cId="3800417429" sldId="2147483648"/>
            <ac:picMk id="10" creationId="{E0CADCDC-2450-34E5-BB5B-406901E4C17C}"/>
          </ac:picMkLst>
        </pc:picChg>
        <pc:picChg chg="add del mod">
          <ac:chgData name="Jason Duffy" userId="96d836a7-e137-45ee-93ec-e5d8e4b16da5" providerId="ADAL" clId="{BBB066E6-1294-40C5-8D5E-EB4B61EC57E6}" dt="2023-04-14T11:59:54.324" v="937" actId="478"/>
          <ac:picMkLst>
            <pc:docMk/>
            <pc:sldMasterMk cId="3800417429" sldId="2147483648"/>
            <ac:picMk id="11" creationId="{60BFA8EA-A61E-2105-6F0E-060082A6340C}"/>
          </ac:picMkLst>
        </pc:picChg>
        <pc:sldLayoutChg chg="addSp delSp modSp mod">
          <pc:chgData name="Jason Duffy" userId="96d836a7-e137-45ee-93ec-e5d8e4b16da5" providerId="ADAL" clId="{BBB066E6-1294-40C5-8D5E-EB4B61EC57E6}" dt="2023-04-14T12:07:49.912" v="1046" actId="113"/>
          <pc:sldLayoutMkLst>
            <pc:docMk/>
            <pc:sldMasterMk cId="3800417429" sldId="2147483648"/>
            <pc:sldLayoutMk cId="3833810175" sldId="2147483649"/>
          </pc:sldLayoutMkLst>
          <pc:spChg chg="mod">
            <ac:chgData name="Jason Duffy" userId="96d836a7-e137-45ee-93ec-e5d8e4b16da5" providerId="ADAL" clId="{BBB066E6-1294-40C5-8D5E-EB4B61EC57E6}" dt="2023-04-14T12:07:49.912" v="1046" actId="113"/>
            <ac:spMkLst>
              <pc:docMk/>
              <pc:sldMasterMk cId="3800417429" sldId="2147483648"/>
              <pc:sldLayoutMk cId="3833810175" sldId="2147483649"/>
              <ac:spMk id="2" creationId="{6507B917-3B99-33A2-9DE8-6EDAB1DDA3BD}"/>
            </ac:spMkLst>
          </pc:spChg>
          <pc:spChg chg="mod">
            <ac:chgData name="Jason Duffy" userId="96d836a7-e137-45ee-93ec-e5d8e4b16da5" providerId="ADAL" clId="{BBB066E6-1294-40C5-8D5E-EB4B61EC57E6}" dt="2023-04-14T12:04:38.333" v="987" actId="1036"/>
            <ac:spMkLst>
              <pc:docMk/>
              <pc:sldMasterMk cId="3800417429" sldId="2147483648"/>
              <pc:sldLayoutMk cId="3833810175" sldId="2147483649"/>
              <ac:spMk id="3" creationId="{D1897D34-1CBD-E746-7D92-B3C6E5089499}"/>
            </ac:spMkLst>
          </pc:spChg>
          <pc:spChg chg="add mod">
            <ac:chgData name="Jason Duffy" userId="96d836a7-e137-45ee-93ec-e5d8e4b16da5" providerId="ADAL" clId="{BBB066E6-1294-40C5-8D5E-EB4B61EC57E6}" dt="2023-04-14T12:04:56.409" v="989" actId="14861"/>
            <ac:spMkLst>
              <pc:docMk/>
              <pc:sldMasterMk cId="3800417429" sldId="2147483648"/>
              <pc:sldLayoutMk cId="3833810175" sldId="2147483649"/>
              <ac:spMk id="7" creationId="{0748F82B-C8F5-8F18-2059-C64728F34A59}"/>
            </ac:spMkLst>
          </pc:spChg>
          <pc:spChg chg="add del mod">
            <ac:chgData name="Jason Duffy" userId="96d836a7-e137-45ee-93ec-e5d8e4b16da5" providerId="ADAL" clId="{BBB066E6-1294-40C5-8D5E-EB4B61EC57E6}" dt="2023-04-13T16:55:51.546" v="811" actId="21"/>
            <ac:spMkLst>
              <pc:docMk/>
              <pc:sldMasterMk cId="3800417429" sldId="2147483648"/>
              <pc:sldLayoutMk cId="3833810175" sldId="2147483649"/>
              <ac:spMk id="7" creationId="{58E81FB2-F322-9682-88DB-14F889BC3FED}"/>
            </ac:spMkLst>
          </pc:spChg>
          <pc:spChg chg="add del mod">
            <ac:chgData name="Jason Duffy" userId="96d836a7-e137-45ee-93ec-e5d8e4b16da5" providerId="ADAL" clId="{BBB066E6-1294-40C5-8D5E-EB4B61EC57E6}" dt="2023-04-14T12:03:03.238" v="963" actId="478"/>
            <ac:spMkLst>
              <pc:docMk/>
              <pc:sldMasterMk cId="3800417429" sldId="2147483648"/>
              <pc:sldLayoutMk cId="3833810175" sldId="2147483649"/>
              <ac:spMk id="8" creationId="{79DA08D0-6692-6929-1051-2F352D317BFD}"/>
            </ac:spMkLst>
          </pc:spChg>
          <pc:spChg chg="add del mod">
            <ac:chgData name="Jason Duffy" userId="96d836a7-e137-45ee-93ec-e5d8e4b16da5" providerId="ADAL" clId="{BBB066E6-1294-40C5-8D5E-EB4B61EC57E6}" dt="2023-04-14T12:03:28.240" v="971" actId="478"/>
            <ac:spMkLst>
              <pc:docMk/>
              <pc:sldMasterMk cId="3800417429" sldId="2147483648"/>
              <pc:sldLayoutMk cId="3833810175" sldId="2147483649"/>
              <ac:spMk id="9" creationId="{D1DFC5CC-81B7-42FD-E14F-AFA400BB73A1}"/>
            </ac:spMkLst>
          </pc:spChg>
        </pc:sldLayoutChg>
        <pc:sldLayoutChg chg="addSp modSp mod">
          <pc:chgData name="Jason Duffy" userId="96d836a7-e137-45ee-93ec-e5d8e4b16da5" providerId="ADAL" clId="{BBB066E6-1294-40C5-8D5E-EB4B61EC57E6}" dt="2023-04-14T12:07:53.921" v="1047" actId="113"/>
          <pc:sldLayoutMkLst>
            <pc:docMk/>
            <pc:sldMasterMk cId="3800417429" sldId="2147483648"/>
            <pc:sldLayoutMk cId="1181396479" sldId="2147483650"/>
          </pc:sldLayoutMkLst>
          <pc:spChg chg="mod">
            <ac:chgData name="Jason Duffy" userId="96d836a7-e137-45ee-93ec-e5d8e4b16da5" providerId="ADAL" clId="{BBB066E6-1294-40C5-8D5E-EB4B61EC57E6}" dt="2023-04-14T12:07:53.921" v="1047" actId="113"/>
            <ac:spMkLst>
              <pc:docMk/>
              <pc:sldMasterMk cId="3800417429" sldId="2147483648"/>
              <pc:sldLayoutMk cId="1181396479" sldId="2147483650"/>
              <ac:spMk id="2" creationId="{7293DFDD-B2D6-9BB9-3FDB-954F0658FE5B}"/>
            </ac:spMkLst>
          </pc:spChg>
          <pc:spChg chg="mod">
            <ac:chgData name="Jason Duffy" userId="96d836a7-e137-45ee-93ec-e5d8e4b16da5" providerId="ADAL" clId="{BBB066E6-1294-40C5-8D5E-EB4B61EC57E6}" dt="2023-04-14T12:06:11.777" v="1002" actId="1076"/>
            <ac:spMkLst>
              <pc:docMk/>
              <pc:sldMasterMk cId="3800417429" sldId="2147483648"/>
              <pc:sldLayoutMk cId="1181396479" sldId="2147483650"/>
              <ac:spMk id="3" creationId="{0B5D88CB-AA0C-4E02-9F52-6ED3A229B3D0}"/>
            </ac:spMkLst>
          </pc:spChg>
          <pc:spChg chg="add mod">
            <ac:chgData name="Jason Duffy" userId="96d836a7-e137-45ee-93ec-e5d8e4b16da5" providerId="ADAL" clId="{BBB066E6-1294-40C5-8D5E-EB4B61EC57E6}" dt="2023-04-14T12:07:20.716" v="1045" actId="1035"/>
            <ac:spMkLst>
              <pc:docMk/>
              <pc:sldMasterMk cId="3800417429" sldId="2147483648"/>
              <pc:sldLayoutMk cId="1181396479" sldId="2147483650"/>
              <ac:spMk id="7" creationId="{06E00D3D-7591-53DC-8492-081CF40B0918}"/>
            </ac:spMkLst>
          </pc:spChg>
        </pc:sldLayoutChg>
        <pc:sldLayoutChg chg="addSp modSp mod">
          <pc:chgData name="Jason Duffy" userId="96d836a7-e137-45ee-93ec-e5d8e4b16da5" providerId="ADAL" clId="{BBB066E6-1294-40C5-8D5E-EB4B61EC57E6}" dt="2023-04-14T12:13:41.005" v="1172" actId="1035"/>
          <pc:sldLayoutMkLst>
            <pc:docMk/>
            <pc:sldMasterMk cId="3800417429" sldId="2147483648"/>
            <pc:sldLayoutMk cId="3439880390" sldId="2147483651"/>
          </pc:sldLayoutMkLst>
          <pc:spChg chg="mod">
            <ac:chgData name="Jason Duffy" userId="96d836a7-e137-45ee-93ec-e5d8e4b16da5" providerId="ADAL" clId="{BBB066E6-1294-40C5-8D5E-EB4B61EC57E6}" dt="2023-04-14T12:09:34.472" v="1133" actId="14100"/>
            <ac:spMkLst>
              <pc:docMk/>
              <pc:sldMasterMk cId="3800417429" sldId="2147483648"/>
              <pc:sldLayoutMk cId="3439880390" sldId="2147483651"/>
              <ac:spMk id="2" creationId="{D252B360-B49D-81A6-2DF0-2F3D0E6E9088}"/>
            </ac:spMkLst>
          </pc:spChg>
          <pc:spChg chg="mod">
            <ac:chgData name="Jason Duffy" userId="96d836a7-e137-45ee-93ec-e5d8e4b16da5" providerId="ADAL" clId="{BBB066E6-1294-40C5-8D5E-EB4B61EC57E6}" dt="2023-04-14T12:13:41.005" v="1172" actId="1035"/>
            <ac:spMkLst>
              <pc:docMk/>
              <pc:sldMasterMk cId="3800417429" sldId="2147483648"/>
              <pc:sldLayoutMk cId="3439880390" sldId="2147483651"/>
              <ac:spMk id="3" creationId="{04EAAFC9-EA05-4680-C16C-96E42E6252D7}"/>
            </ac:spMkLst>
          </pc:spChg>
          <pc:spChg chg="add mod">
            <ac:chgData name="Jason Duffy" userId="96d836a7-e137-45ee-93ec-e5d8e4b16da5" providerId="ADAL" clId="{BBB066E6-1294-40C5-8D5E-EB4B61EC57E6}" dt="2023-04-14T12:09:29.889" v="1131" actId="1036"/>
            <ac:spMkLst>
              <pc:docMk/>
              <pc:sldMasterMk cId="3800417429" sldId="2147483648"/>
              <pc:sldLayoutMk cId="3439880390" sldId="2147483651"/>
              <ac:spMk id="7" creationId="{7AA1D1CE-35D1-0BC5-A088-E99225025D21}"/>
            </ac:spMkLst>
          </pc:spChg>
        </pc:sldLayoutChg>
        <pc:sldLayoutChg chg="addSp delSp modSp mod">
          <pc:chgData name="Jason Duffy" userId="96d836a7-e137-45ee-93ec-e5d8e4b16da5" providerId="ADAL" clId="{BBB066E6-1294-40C5-8D5E-EB4B61EC57E6}" dt="2023-04-14T12:08:13.293" v="1051" actId="478"/>
          <pc:sldLayoutMkLst>
            <pc:docMk/>
            <pc:sldMasterMk cId="3800417429" sldId="2147483648"/>
            <pc:sldLayoutMk cId="360150469" sldId="2147483652"/>
          </pc:sldLayoutMkLst>
          <pc:spChg chg="del">
            <ac:chgData name="Jason Duffy" userId="96d836a7-e137-45ee-93ec-e5d8e4b16da5" providerId="ADAL" clId="{BBB066E6-1294-40C5-8D5E-EB4B61EC57E6}" dt="2023-04-14T12:08:13.293" v="1051" actId="478"/>
            <ac:spMkLst>
              <pc:docMk/>
              <pc:sldMasterMk cId="3800417429" sldId="2147483648"/>
              <pc:sldLayoutMk cId="360150469" sldId="2147483652"/>
              <ac:spMk id="2" creationId="{AF71F3C9-F06F-5A36-2723-09B61E4DE782}"/>
            </ac:spMkLst>
          </pc:spChg>
          <pc:spChg chg="add mod">
            <ac:chgData name="Jason Duffy" userId="96d836a7-e137-45ee-93ec-e5d8e4b16da5" providerId="ADAL" clId="{BBB066E6-1294-40C5-8D5E-EB4B61EC57E6}" dt="2023-04-14T12:08:11.389" v="1050" actId="27636"/>
            <ac:spMkLst>
              <pc:docMk/>
              <pc:sldMasterMk cId="3800417429" sldId="2147483648"/>
              <pc:sldLayoutMk cId="360150469" sldId="2147483652"/>
              <ac:spMk id="8" creationId="{7C31B56F-3925-9D82-299D-44A4C2D33AA3}"/>
            </ac:spMkLst>
          </pc:spChg>
          <pc:spChg chg="add mod">
            <ac:chgData name="Jason Duffy" userId="96d836a7-e137-45ee-93ec-e5d8e4b16da5" providerId="ADAL" clId="{BBB066E6-1294-40C5-8D5E-EB4B61EC57E6}" dt="2023-04-14T12:08:11.354" v="1049"/>
            <ac:spMkLst>
              <pc:docMk/>
              <pc:sldMasterMk cId="3800417429" sldId="2147483648"/>
              <pc:sldLayoutMk cId="360150469" sldId="2147483652"/>
              <ac:spMk id="9" creationId="{B6F9A86C-041D-F72C-5422-B7A345E417EE}"/>
            </ac:spMkLst>
          </pc:spChg>
        </pc:sldLayoutChg>
        <pc:sldLayoutChg chg="addSp delSp modSp mod">
          <pc:chgData name="Jason Duffy" userId="96d836a7-e137-45ee-93ec-e5d8e4b16da5" providerId="ADAL" clId="{BBB066E6-1294-40C5-8D5E-EB4B61EC57E6}" dt="2023-04-14T12:08:26.054" v="1054" actId="478"/>
          <pc:sldLayoutMkLst>
            <pc:docMk/>
            <pc:sldMasterMk cId="3800417429" sldId="2147483648"/>
            <pc:sldLayoutMk cId="702930585" sldId="2147483653"/>
          </pc:sldLayoutMkLst>
          <pc:spChg chg="del">
            <ac:chgData name="Jason Duffy" userId="96d836a7-e137-45ee-93ec-e5d8e4b16da5" providerId="ADAL" clId="{BBB066E6-1294-40C5-8D5E-EB4B61EC57E6}" dt="2023-04-14T12:08:26.054" v="1054" actId="478"/>
            <ac:spMkLst>
              <pc:docMk/>
              <pc:sldMasterMk cId="3800417429" sldId="2147483648"/>
              <pc:sldLayoutMk cId="702930585" sldId="2147483653"/>
              <ac:spMk id="2" creationId="{879E897B-1282-6DE3-1E14-0F3D5B90AFD8}"/>
            </ac:spMkLst>
          </pc:spChg>
          <pc:spChg chg="add mod">
            <ac:chgData name="Jason Duffy" userId="96d836a7-e137-45ee-93ec-e5d8e4b16da5" providerId="ADAL" clId="{BBB066E6-1294-40C5-8D5E-EB4B61EC57E6}" dt="2023-04-14T12:08:24.798" v="1053" actId="27636"/>
            <ac:spMkLst>
              <pc:docMk/>
              <pc:sldMasterMk cId="3800417429" sldId="2147483648"/>
              <pc:sldLayoutMk cId="702930585" sldId="2147483653"/>
              <ac:spMk id="10" creationId="{DE0C73CC-A71C-C392-EFA6-EDFCF55672D1}"/>
            </ac:spMkLst>
          </pc:spChg>
          <pc:spChg chg="add mod">
            <ac:chgData name="Jason Duffy" userId="96d836a7-e137-45ee-93ec-e5d8e4b16da5" providerId="ADAL" clId="{BBB066E6-1294-40C5-8D5E-EB4B61EC57E6}" dt="2023-04-14T12:08:24.778" v="1052"/>
            <ac:spMkLst>
              <pc:docMk/>
              <pc:sldMasterMk cId="3800417429" sldId="2147483648"/>
              <pc:sldLayoutMk cId="702930585" sldId="2147483653"/>
              <ac:spMk id="11" creationId="{4EAD1640-C1E2-BC61-5BA6-7F2651C9FA9F}"/>
            </ac:spMkLst>
          </pc:spChg>
        </pc:sldLayoutChg>
        <pc:sldLayoutChg chg="addSp delSp modSp mod">
          <pc:chgData name="Jason Duffy" userId="96d836a7-e137-45ee-93ec-e5d8e4b16da5" providerId="ADAL" clId="{BBB066E6-1294-40C5-8D5E-EB4B61EC57E6}" dt="2023-04-14T12:08:29.499" v="1057" actId="478"/>
          <pc:sldLayoutMkLst>
            <pc:docMk/>
            <pc:sldMasterMk cId="3800417429" sldId="2147483648"/>
            <pc:sldLayoutMk cId="2671370791" sldId="2147483654"/>
          </pc:sldLayoutMkLst>
          <pc:spChg chg="del">
            <ac:chgData name="Jason Duffy" userId="96d836a7-e137-45ee-93ec-e5d8e4b16da5" providerId="ADAL" clId="{BBB066E6-1294-40C5-8D5E-EB4B61EC57E6}" dt="2023-04-14T12:08:29.499" v="1057" actId="478"/>
            <ac:spMkLst>
              <pc:docMk/>
              <pc:sldMasterMk cId="3800417429" sldId="2147483648"/>
              <pc:sldLayoutMk cId="2671370791" sldId="2147483654"/>
              <ac:spMk id="2" creationId="{B7AFDB66-DD44-D4B4-493E-505C9BB0515A}"/>
            </ac:spMkLst>
          </pc:spChg>
          <pc:spChg chg="add mod">
            <ac:chgData name="Jason Duffy" userId="96d836a7-e137-45ee-93ec-e5d8e4b16da5" providerId="ADAL" clId="{BBB066E6-1294-40C5-8D5E-EB4B61EC57E6}" dt="2023-04-14T12:08:28.455" v="1056" actId="27636"/>
            <ac:spMkLst>
              <pc:docMk/>
              <pc:sldMasterMk cId="3800417429" sldId="2147483648"/>
              <pc:sldLayoutMk cId="2671370791" sldId="2147483654"/>
              <ac:spMk id="6" creationId="{AB68A2E5-0734-CB70-F779-D594A1B623EB}"/>
            </ac:spMkLst>
          </pc:spChg>
          <pc:spChg chg="add mod">
            <ac:chgData name="Jason Duffy" userId="96d836a7-e137-45ee-93ec-e5d8e4b16da5" providerId="ADAL" clId="{BBB066E6-1294-40C5-8D5E-EB4B61EC57E6}" dt="2023-04-14T12:08:28.419" v="1055"/>
            <ac:spMkLst>
              <pc:docMk/>
              <pc:sldMasterMk cId="3800417429" sldId="2147483648"/>
              <pc:sldLayoutMk cId="2671370791" sldId="2147483654"/>
              <ac:spMk id="7" creationId="{94E67B01-8DD6-C595-D2A1-962E4D288D6C}"/>
            </ac:spMkLst>
          </pc:spChg>
        </pc:sldLayoutChg>
        <pc:sldLayoutChg chg="addSp modSp mod">
          <pc:chgData name="Jason Duffy" userId="96d836a7-e137-45ee-93ec-e5d8e4b16da5" providerId="ADAL" clId="{BBB066E6-1294-40C5-8D5E-EB4B61EC57E6}" dt="2023-04-14T12:49:23.087" v="1433" actId="403"/>
          <pc:sldLayoutMkLst>
            <pc:docMk/>
            <pc:sldMasterMk cId="3800417429" sldId="2147483648"/>
            <pc:sldLayoutMk cId="3908173308" sldId="2147483656"/>
          </pc:sldLayoutMkLst>
          <pc:spChg chg="mod">
            <ac:chgData name="Jason Duffy" userId="96d836a7-e137-45ee-93ec-e5d8e4b16da5" providerId="ADAL" clId="{BBB066E6-1294-40C5-8D5E-EB4B61EC57E6}" dt="2023-04-14T12:17:01.360" v="1198" actId="403"/>
            <ac:spMkLst>
              <pc:docMk/>
              <pc:sldMasterMk cId="3800417429" sldId="2147483648"/>
              <pc:sldLayoutMk cId="3908173308" sldId="2147483656"/>
              <ac:spMk id="2" creationId="{03B62AF1-F829-6EE6-BC87-4146ECE5B8CA}"/>
            </ac:spMkLst>
          </pc:spChg>
          <pc:spChg chg="mod">
            <ac:chgData name="Jason Duffy" userId="96d836a7-e137-45ee-93ec-e5d8e4b16da5" providerId="ADAL" clId="{BBB066E6-1294-40C5-8D5E-EB4B61EC57E6}" dt="2023-04-14T12:49:23.087" v="1433" actId="403"/>
            <ac:spMkLst>
              <pc:docMk/>
              <pc:sldMasterMk cId="3800417429" sldId="2147483648"/>
              <pc:sldLayoutMk cId="3908173308" sldId="2147483656"/>
              <ac:spMk id="4" creationId="{FE44F69A-393C-0596-6B16-AA4D2B0C6A9F}"/>
            </ac:spMkLst>
          </pc:spChg>
          <pc:spChg chg="add mod">
            <ac:chgData name="Jason Duffy" userId="96d836a7-e137-45ee-93ec-e5d8e4b16da5" providerId="ADAL" clId="{BBB066E6-1294-40C5-8D5E-EB4B61EC57E6}" dt="2023-04-14T12:17:06.527" v="1199" actId="1038"/>
            <ac:spMkLst>
              <pc:docMk/>
              <pc:sldMasterMk cId="3800417429" sldId="2147483648"/>
              <pc:sldLayoutMk cId="3908173308" sldId="2147483656"/>
              <ac:spMk id="8" creationId="{5E31F752-23BA-A02C-4965-9DCCB778F85E}"/>
            </ac:spMkLst>
          </pc:spChg>
        </pc:sldLayoutChg>
        <pc:sldLayoutChg chg="del">
          <pc:chgData name="Jason Duffy" userId="96d836a7-e137-45ee-93ec-e5d8e4b16da5" providerId="ADAL" clId="{BBB066E6-1294-40C5-8D5E-EB4B61EC57E6}" dt="2023-04-14T12:19:18.471" v="1292" actId="2696"/>
          <pc:sldLayoutMkLst>
            <pc:docMk/>
            <pc:sldMasterMk cId="3800417429" sldId="2147483648"/>
            <pc:sldLayoutMk cId="1058654172" sldId="2147483657"/>
          </pc:sldLayoutMkLst>
        </pc:sldLayoutChg>
        <pc:sldLayoutChg chg="del">
          <pc:chgData name="Jason Duffy" userId="96d836a7-e137-45ee-93ec-e5d8e4b16da5" providerId="ADAL" clId="{BBB066E6-1294-40C5-8D5E-EB4B61EC57E6}" dt="2023-04-14T12:08:37.061" v="1058" actId="2696"/>
          <pc:sldLayoutMkLst>
            <pc:docMk/>
            <pc:sldMasterMk cId="3800417429" sldId="2147483648"/>
            <pc:sldLayoutMk cId="3733464012" sldId="2147483658"/>
          </pc:sldLayoutMkLst>
        </pc:sldLayoutChg>
        <pc:sldLayoutChg chg="del">
          <pc:chgData name="Jason Duffy" userId="96d836a7-e137-45ee-93ec-e5d8e4b16da5" providerId="ADAL" clId="{BBB066E6-1294-40C5-8D5E-EB4B61EC57E6}" dt="2023-04-14T12:08:39.249" v="1059" actId="2696"/>
          <pc:sldLayoutMkLst>
            <pc:docMk/>
            <pc:sldMasterMk cId="3800417429" sldId="2147483648"/>
            <pc:sldLayoutMk cId="3856246258" sldId="2147483659"/>
          </pc:sldLayoutMkLst>
        </pc:sldLayoutChg>
      </pc:sldMasterChg>
    </pc:docChg>
  </pc:docChgLst>
  <pc:docChgLst>
    <pc:chgData name="tongit00@hs-esslingen.de" userId="S::urn:spo:guest#tongit00@hs-esslingen.de::" providerId="AD" clId="Web-{4E333016-EF14-CABC-1F75-5159E1060751}"/>
    <pc:docChg chg="addSld delSld modSld sldOrd">
      <pc:chgData name="tongit00@hs-esslingen.de" userId="S::urn:spo:guest#tongit00@hs-esslingen.de::" providerId="AD" clId="Web-{4E333016-EF14-CABC-1F75-5159E1060751}" dt="2023-04-14T13:01:01.698" v="297" actId="20577"/>
      <pc:docMkLst>
        <pc:docMk/>
      </pc:docMkLst>
      <pc:sldChg chg="modSp">
        <pc:chgData name="tongit00@hs-esslingen.de" userId="S::urn:spo:guest#tongit00@hs-esslingen.de::" providerId="AD" clId="Web-{4E333016-EF14-CABC-1F75-5159E1060751}" dt="2023-04-14T12:50:59.555" v="143" actId="20577"/>
        <pc:sldMkLst>
          <pc:docMk/>
          <pc:sldMk cId="2906769802" sldId="258"/>
        </pc:sldMkLst>
        <pc:spChg chg="mod">
          <ac:chgData name="tongit00@hs-esslingen.de" userId="S::urn:spo:guest#tongit00@hs-esslingen.de::" providerId="AD" clId="Web-{4E333016-EF14-CABC-1F75-5159E1060751}" dt="2023-04-14T12:50:59.555" v="143" actId="20577"/>
          <ac:spMkLst>
            <pc:docMk/>
            <pc:sldMk cId="2906769802" sldId="258"/>
            <ac:spMk id="3" creationId="{138F7955-8E1C-F272-AEDA-C734AA7E90C4}"/>
          </ac:spMkLst>
        </pc:spChg>
      </pc:sldChg>
      <pc:sldChg chg="addSp modSp">
        <pc:chgData name="tongit00@hs-esslingen.de" userId="S::urn:spo:guest#tongit00@hs-esslingen.de::" providerId="AD" clId="Web-{4E333016-EF14-CABC-1F75-5159E1060751}" dt="2023-04-14T12:57:35.395" v="221" actId="20577"/>
        <pc:sldMkLst>
          <pc:docMk/>
          <pc:sldMk cId="504256325" sldId="262"/>
        </pc:sldMkLst>
        <pc:spChg chg="mod">
          <ac:chgData name="tongit00@hs-esslingen.de" userId="S::urn:spo:guest#tongit00@hs-esslingen.de::" providerId="AD" clId="Web-{4E333016-EF14-CABC-1F75-5159E1060751}" dt="2023-04-14T12:57:35.395" v="221" actId="20577"/>
          <ac:spMkLst>
            <pc:docMk/>
            <pc:sldMk cId="504256325" sldId="262"/>
            <ac:spMk id="3" creationId="{E9FB3E24-F470-5A8B-E359-3363FDA2F8D4}"/>
          </ac:spMkLst>
        </pc:spChg>
        <pc:picChg chg="add mod">
          <ac:chgData name="tongit00@hs-esslingen.de" userId="S::urn:spo:guest#tongit00@hs-esslingen.de::" providerId="AD" clId="Web-{4E333016-EF14-CABC-1F75-5159E1060751}" dt="2023-04-14T12:52:35.683" v="153" actId="1076"/>
          <ac:picMkLst>
            <pc:docMk/>
            <pc:sldMk cId="504256325" sldId="262"/>
            <ac:picMk id="6" creationId="{74A3A92F-FDB1-6EF7-7C40-8EC3B5AC7477}"/>
          </ac:picMkLst>
        </pc:picChg>
      </pc:sldChg>
      <pc:sldChg chg="modSp new del ord">
        <pc:chgData name="tongit00@hs-esslingen.de" userId="S::urn:spo:guest#tongit00@hs-esslingen.de::" providerId="AD" clId="Web-{4E333016-EF14-CABC-1F75-5159E1060751}" dt="2023-04-14T12:48:50.894" v="72"/>
        <pc:sldMkLst>
          <pc:docMk/>
          <pc:sldMk cId="4184136147" sldId="273"/>
        </pc:sldMkLst>
        <pc:spChg chg="mod">
          <ac:chgData name="tongit00@hs-esslingen.de" userId="S::urn:spo:guest#tongit00@hs-esslingen.de::" providerId="AD" clId="Web-{4E333016-EF14-CABC-1F75-5159E1060751}" dt="2023-04-14T12:48:35.972" v="71" actId="20577"/>
          <ac:spMkLst>
            <pc:docMk/>
            <pc:sldMk cId="4184136147" sldId="273"/>
            <ac:spMk id="2" creationId="{0D96FCCE-5D75-A554-C1D9-42B7CF43B6B8}"/>
          </ac:spMkLst>
        </pc:spChg>
      </pc:sldChg>
      <pc:sldChg chg="modSp new">
        <pc:chgData name="tongit00@hs-esslingen.de" userId="S::urn:spo:guest#tongit00@hs-esslingen.de::" providerId="AD" clId="Web-{4E333016-EF14-CABC-1F75-5159E1060751}" dt="2023-04-14T12:50:09.944" v="140" actId="20577"/>
        <pc:sldMkLst>
          <pc:docMk/>
          <pc:sldMk cId="2905519449" sldId="275"/>
        </pc:sldMkLst>
        <pc:spChg chg="mod">
          <ac:chgData name="tongit00@hs-esslingen.de" userId="S::urn:spo:guest#tongit00@hs-esslingen.de::" providerId="AD" clId="Web-{4E333016-EF14-CABC-1F75-5159E1060751}" dt="2023-04-14T12:49:18.692" v="86" actId="20577"/>
          <ac:spMkLst>
            <pc:docMk/>
            <pc:sldMk cId="2905519449" sldId="275"/>
            <ac:spMk id="2" creationId="{51B73323-BE47-CBF1-1728-BAAB86B82B5D}"/>
          </ac:spMkLst>
        </pc:spChg>
        <pc:spChg chg="mod">
          <ac:chgData name="tongit00@hs-esslingen.de" userId="S::urn:spo:guest#tongit00@hs-esslingen.de::" providerId="AD" clId="Web-{4E333016-EF14-CABC-1F75-5159E1060751}" dt="2023-04-14T12:50:09.944" v="140" actId="20577"/>
          <ac:spMkLst>
            <pc:docMk/>
            <pc:sldMk cId="2905519449" sldId="275"/>
            <ac:spMk id="3" creationId="{4E20D360-67EE-795D-CAD2-234457B419DB}"/>
          </ac:spMkLst>
        </pc:spChg>
      </pc:sldChg>
      <pc:sldChg chg="addSp modSp new">
        <pc:chgData name="tongit00@hs-esslingen.de" userId="S::urn:spo:guest#tongit00@hs-esslingen.de::" providerId="AD" clId="Web-{4E333016-EF14-CABC-1F75-5159E1060751}" dt="2023-04-14T13:01:01.698" v="297" actId="20577"/>
        <pc:sldMkLst>
          <pc:docMk/>
          <pc:sldMk cId="1249127142" sldId="276"/>
        </pc:sldMkLst>
        <pc:spChg chg="mod">
          <ac:chgData name="tongit00@hs-esslingen.de" userId="S::urn:spo:guest#tongit00@hs-esslingen.de::" providerId="AD" clId="Web-{4E333016-EF14-CABC-1F75-5159E1060751}" dt="2023-04-14T13:01:01.698" v="297" actId="20577"/>
          <ac:spMkLst>
            <pc:docMk/>
            <pc:sldMk cId="1249127142" sldId="276"/>
            <ac:spMk id="2" creationId="{EB857E68-CFFC-C493-EA8B-E7A874AAFB9A}"/>
          </ac:spMkLst>
        </pc:spChg>
        <pc:spChg chg="mod">
          <ac:chgData name="tongit00@hs-esslingen.de" userId="S::urn:spo:guest#tongit00@hs-esslingen.de::" providerId="AD" clId="Web-{4E333016-EF14-CABC-1F75-5159E1060751}" dt="2023-04-14T13:00:56.167" v="293" actId="20577"/>
          <ac:spMkLst>
            <pc:docMk/>
            <pc:sldMk cId="1249127142" sldId="276"/>
            <ac:spMk id="3" creationId="{7F0F12D1-1E01-F772-61EE-8C7224B33017}"/>
          </ac:spMkLst>
        </pc:spChg>
        <pc:picChg chg="add">
          <ac:chgData name="tongit00@hs-esslingen.de" userId="S::urn:spo:guest#tongit00@hs-esslingen.de::" providerId="AD" clId="Web-{4E333016-EF14-CABC-1F75-5159E1060751}" dt="2023-04-14T12:59:08.492" v="245"/>
          <ac:picMkLst>
            <pc:docMk/>
            <pc:sldMk cId="1249127142" sldId="276"/>
            <ac:picMk id="7" creationId="{C6516C3B-9200-35A7-92F8-F0BA84E3F42A}"/>
          </ac:picMkLst>
        </pc:picChg>
      </pc:sldChg>
      <pc:sldChg chg="add del">
        <pc:chgData name="tongit00@hs-esslingen.de" userId="S::urn:spo:guest#tongit00@hs-esslingen.de::" providerId="AD" clId="Web-{4E333016-EF14-CABC-1F75-5159E1060751}" dt="2023-04-14T12:48:59.660" v="75"/>
        <pc:sldMkLst>
          <pc:docMk/>
          <pc:sldMk cId="3299164443" sldId="276"/>
        </pc:sldMkLst>
      </pc:sldChg>
    </pc:docChg>
  </pc:docChgLst>
  <pc:docChgLst>
    <pc:chgData name="Jason Duffy" userId="96d836a7-e137-45ee-93ec-e5d8e4b16da5" providerId="ADAL" clId="{F8B8C2A7-5E33-47E9-9A46-22C9D590B69B}"/>
    <pc:docChg chg="undo redo custSel addSld delSld modSld modMainMaster">
      <pc:chgData name="Jason Duffy" userId="96d836a7-e137-45ee-93ec-e5d8e4b16da5" providerId="ADAL" clId="{F8B8C2A7-5E33-47E9-9A46-22C9D590B69B}" dt="2023-04-15T14:07:16.672" v="215" actId="20577"/>
      <pc:docMkLst>
        <pc:docMk/>
      </pc:docMkLst>
      <pc:sldChg chg="addSp delSp modSp mod modTransition setBg setClrOvrMap">
        <pc:chgData name="Jason Duffy" userId="96d836a7-e137-45ee-93ec-e5d8e4b16da5" providerId="ADAL" clId="{F8B8C2A7-5E33-47E9-9A46-22C9D590B69B}" dt="2023-04-15T12:55:27.132" v="198" actId="26606"/>
        <pc:sldMkLst>
          <pc:docMk/>
          <pc:sldMk cId="3164393377" sldId="256"/>
        </pc:sldMkLst>
        <pc:spChg chg="mod">
          <ac:chgData name="Jason Duffy" userId="96d836a7-e137-45ee-93ec-e5d8e4b16da5" providerId="ADAL" clId="{F8B8C2A7-5E33-47E9-9A46-22C9D590B69B}" dt="2023-04-15T12:55:27.132" v="198" actId="26606"/>
          <ac:spMkLst>
            <pc:docMk/>
            <pc:sldMk cId="3164393377" sldId="256"/>
            <ac:spMk id="2" creationId="{3CC566C9-F455-5449-1090-39D7980B66A1}"/>
          </ac:spMkLst>
        </pc:spChg>
        <pc:spChg chg="mod">
          <ac:chgData name="Jason Duffy" userId="96d836a7-e137-45ee-93ec-e5d8e4b16da5" providerId="ADAL" clId="{F8B8C2A7-5E33-47E9-9A46-22C9D590B69B}" dt="2023-04-15T12:55:27.132" v="198" actId="26606"/>
          <ac:spMkLst>
            <pc:docMk/>
            <pc:sldMk cId="3164393377" sldId="256"/>
            <ac:spMk id="3" creationId="{4547BDCF-2FCC-0E97-1BDB-11EF8FA46B3A}"/>
          </ac:spMkLst>
        </pc:spChg>
        <pc:spChg chg="add del">
          <ac:chgData name="Jason Duffy" userId="96d836a7-e137-45ee-93ec-e5d8e4b16da5" providerId="ADAL" clId="{F8B8C2A7-5E33-47E9-9A46-22C9D590B69B}" dt="2023-04-15T12:55:27.132" v="198" actId="26606"/>
          <ac:spMkLst>
            <pc:docMk/>
            <pc:sldMk cId="3164393377" sldId="256"/>
            <ac:spMk id="13" creationId="{71B2258F-86CA-4D4D-8270-BC05FCDEBFB3}"/>
          </ac:spMkLst>
        </pc:spChg>
        <pc:picChg chg="add del">
          <ac:chgData name="Jason Duffy" userId="96d836a7-e137-45ee-93ec-e5d8e4b16da5" providerId="ADAL" clId="{F8B8C2A7-5E33-47E9-9A46-22C9D590B69B}" dt="2023-04-15T12:55:27.132" v="198" actId="26606"/>
          <ac:picMkLst>
            <pc:docMk/>
            <pc:sldMk cId="3164393377" sldId="256"/>
            <ac:picMk id="15" creationId="{F41FB35F-E0BF-8D26-E507-8ACB539701F3}"/>
          </ac:picMkLst>
        </pc:picChg>
      </pc:sldChg>
      <pc:sldChg chg="modTransition">
        <pc:chgData name="Jason Duffy" userId="96d836a7-e137-45ee-93ec-e5d8e4b16da5" providerId="ADAL" clId="{F8B8C2A7-5E33-47E9-9A46-22C9D590B69B}" dt="2023-04-15T05:09:42.244" v="21"/>
        <pc:sldMkLst>
          <pc:docMk/>
          <pc:sldMk cId="2083802691" sldId="257"/>
        </pc:sldMkLst>
      </pc:sldChg>
      <pc:sldChg chg="modTransition">
        <pc:chgData name="Jason Duffy" userId="96d836a7-e137-45ee-93ec-e5d8e4b16da5" providerId="ADAL" clId="{F8B8C2A7-5E33-47E9-9A46-22C9D590B69B}" dt="2023-04-15T05:09:52.685" v="23"/>
        <pc:sldMkLst>
          <pc:docMk/>
          <pc:sldMk cId="2906769802" sldId="258"/>
        </pc:sldMkLst>
      </pc:sldChg>
      <pc:sldChg chg="modTransition">
        <pc:chgData name="Jason Duffy" userId="96d836a7-e137-45ee-93ec-e5d8e4b16da5" providerId="ADAL" clId="{F8B8C2A7-5E33-47E9-9A46-22C9D590B69B}" dt="2023-04-15T05:10:06.775" v="27"/>
        <pc:sldMkLst>
          <pc:docMk/>
          <pc:sldMk cId="527009856" sldId="259"/>
        </pc:sldMkLst>
      </pc:sldChg>
      <pc:sldChg chg="modTransition">
        <pc:chgData name="Jason Duffy" userId="96d836a7-e137-45ee-93ec-e5d8e4b16da5" providerId="ADAL" clId="{F8B8C2A7-5E33-47E9-9A46-22C9D590B69B}" dt="2023-04-15T05:10:16.784" v="29"/>
        <pc:sldMkLst>
          <pc:docMk/>
          <pc:sldMk cId="2088513308" sldId="260"/>
        </pc:sldMkLst>
      </pc:sldChg>
      <pc:sldChg chg="modSp mod modTransition modAnim">
        <pc:chgData name="Jason Duffy" userId="96d836a7-e137-45ee-93ec-e5d8e4b16da5" providerId="ADAL" clId="{F8B8C2A7-5E33-47E9-9A46-22C9D590B69B}" dt="2023-04-15T11:06:53.635" v="122"/>
        <pc:sldMkLst>
          <pc:docMk/>
          <pc:sldMk cId="2739600994" sldId="261"/>
        </pc:sldMkLst>
        <pc:spChg chg="mod">
          <ac:chgData name="Jason Duffy" userId="96d836a7-e137-45ee-93ec-e5d8e4b16da5" providerId="ADAL" clId="{F8B8C2A7-5E33-47E9-9A46-22C9D590B69B}" dt="2023-04-15T05:08:46.428" v="1" actId="27636"/>
          <ac:spMkLst>
            <pc:docMk/>
            <pc:sldMk cId="2739600994" sldId="261"/>
            <ac:spMk id="2" creationId="{1A4CE089-C009-9465-CFAE-74C967474330}"/>
          </ac:spMkLst>
        </pc:spChg>
        <pc:spChg chg="mod">
          <ac:chgData name="Jason Duffy" userId="96d836a7-e137-45ee-93ec-e5d8e4b16da5" providerId="ADAL" clId="{F8B8C2A7-5E33-47E9-9A46-22C9D590B69B}" dt="2023-04-15T11:06:53.635" v="122"/>
          <ac:spMkLst>
            <pc:docMk/>
            <pc:sldMk cId="2739600994" sldId="261"/>
            <ac:spMk id="7" creationId="{974A82C3-3FB2-3314-271E-C00984027279}"/>
          </ac:spMkLst>
        </pc:spChg>
      </pc:sldChg>
      <pc:sldChg chg="modTransition">
        <pc:chgData name="Jason Duffy" userId="96d836a7-e137-45ee-93ec-e5d8e4b16da5" providerId="ADAL" clId="{F8B8C2A7-5E33-47E9-9A46-22C9D590B69B}" dt="2023-04-15T05:10:46.863" v="37"/>
        <pc:sldMkLst>
          <pc:docMk/>
          <pc:sldMk cId="398814357" sldId="263"/>
        </pc:sldMkLst>
      </pc:sldChg>
      <pc:sldChg chg="modSp mod modTransition">
        <pc:chgData name="Jason Duffy" userId="96d836a7-e137-45ee-93ec-e5d8e4b16da5" providerId="ADAL" clId="{F8B8C2A7-5E33-47E9-9A46-22C9D590B69B}" dt="2023-04-15T12:55:28.825" v="200" actId="1076"/>
        <pc:sldMkLst>
          <pc:docMk/>
          <pc:sldMk cId="1521500956" sldId="264"/>
        </pc:sldMkLst>
        <pc:picChg chg="mod modCrop">
          <ac:chgData name="Jason Duffy" userId="96d836a7-e137-45ee-93ec-e5d8e4b16da5" providerId="ADAL" clId="{F8B8C2A7-5E33-47E9-9A46-22C9D590B69B}" dt="2023-04-15T12:55:28.825" v="200" actId="1076"/>
          <ac:picMkLst>
            <pc:docMk/>
            <pc:sldMk cId="1521500956" sldId="264"/>
            <ac:picMk id="20" creationId="{154B4715-52F2-9FF5-A1B8-6BF05F98F3E4}"/>
          </ac:picMkLst>
        </pc:picChg>
      </pc:sldChg>
      <pc:sldChg chg="addSp delSp modSp mod modTransition modClrScheme addAnim delAnim modAnim chgLayout">
        <pc:chgData name="Jason Duffy" userId="96d836a7-e137-45ee-93ec-e5d8e4b16da5" providerId="ADAL" clId="{F8B8C2A7-5E33-47E9-9A46-22C9D590B69B}" dt="2023-04-15T13:23:14.633" v="203" actId="20577"/>
        <pc:sldMkLst>
          <pc:docMk/>
          <pc:sldMk cId="56042471" sldId="265"/>
        </pc:sldMkLst>
        <pc:spChg chg="add del mod ord">
          <ac:chgData name="Jason Duffy" userId="96d836a7-e137-45ee-93ec-e5d8e4b16da5" providerId="ADAL" clId="{F8B8C2A7-5E33-47E9-9A46-22C9D590B69B}" dt="2023-04-15T08:33:34.366" v="103" actId="700"/>
          <ac:spMkLst>
            <pc:docMk/>
            <pc:sldMk cId="56042471" sldId="265"/>
            <ac:spMk id="2" creationId="{A57CD3A4-3E2F-A25E-979F-82E4CC2DD02E}"/>
          </ac:spMkLst>
        </pc:spChg>
        <pc:spChg chg="add del mod ord">
          <ac:chgData name="Jason Duffy" userId="96d836a7-e137-45ee-93ec-e5d8e4b16da5" providerId="ADAL" clId="{F8B8C2A7-5E33-47E9-9A46-22C9D590B69B}" dt="2023-04-15T13:23:14.633" v="203" actId="20577"/>
          <ac:spMkLst>
            <pc:docMk/>
            <pc:sldMk cId="56042471" sldId="265"/>
            <ac:spMk id="3" creationId="{EC465058-D78D-9E64-83BD-8BE49B098D9F}"/>
          </ac:spMkLst>
        </pc:spChg>
        <pc:spChg chg="mod ord">
          <ac:chgData name="Jason Duffy" userId="96d836a7-e137-45ee-93ec-e5d8e4b16da5" providerId="ADAL" clId="{F8B8C2A7-5E33-47E9-9A46-22C9D590B69B}" dt="2023-04-15T08:33:34.366" v="103" actId="700"/>
          <ac:spMkLst>
            <pc:docMk/>
            <pc:sldMk cId="56042471" sldId="265"/>
            <ac:spMk id="4" creationId="{38365457-08D5-CFF1-B950-14B01CFB2495}"/>
          </ac:spMkLst>
        </pc:spChg>
        <pc:spChg chg="mod ord">
          <ac:chgData name="Jason Duffy" userId="96d836a7-e137-45ee-93ec-e5d8e4b16da5" providerId="ADAL" clId="{F8B8C2A7-5E33-47E9-9A46-22C9D590B69B}" dt="2023-04-15T08:33:34.366" v="103" actId="700"/>
          <ac:spMkLst>
            <pc:docMk/>
            <pc:sldMk cId="56042471" sldId="265"/>
            <ac:spMk id="5" creationId="{F1F334F8-F989-6A1A-DF31-00ED0FE3623E}"/>
          </ac:spMkLst>
        </pc:spChg>
        <pc:spChg chg="add del mod ord">
          <ac:chgData name="Jason Duffy" userId="96d836a7-e137-45ee-93ec-e5d8e4b16da5" providerId="ADAL" clId="{F8B8C2A7-5E33-47E9-9A46-22C9D590B69B}" dt="2023-04-15T08:33:34.366" v="103" actId="700"/>
          <ac:spMkLst>
            <pc:docMk/>
            <pc:sldMk cId="56042471" sldId="265"/>
            <ac:spMk id="7" creationId="{B046C5C4-12B5-7FED-E9D4-05C189870918}"/>
          </ac:spMkLst>
        </pc:spChg>
        <pc:spChg chg="add del mod ord">
          <ac:chgData name="Jason Duffy" userId="96d836a7-e137-45ee-93ec-e5d8e4b16da5" providerId="ADAL" clId="{F8B8C2A7-5E33-47E9-9A46-22C9D590B69B}" dt="2023-04-15T08:33:33.288" v="98" actId="700"/>
          <ac:spMkLst>
            <pc:docMk/>
            <pc:sldMk cId="56042471" sldId="265"/>
            <ac:spMk id="9" creationId="{24C1DFB2-21D1-8810-FD98-31B8EA76A65F}"/>
          </ac:spMkLst>
        </pc:spChg>
        <pc:spChg chg="add del mod ord">
          <ac:chgData name="Jason Duffy" userId="96d836a7-e137-45ee-93ec-e5d8e4b16da5" providerId="ADAL" clId="{F8B8C2A7-5E33-47E9-9A46-22C9D590B69B}" dt="2023-04-15T08:33:33.288" v="98" actId="700"/>
          <ac:spMkLst>
            <pc:docMk/>
            <pc:sldMk cId="56042471" sldId="265"/>
            <ac:spMk id="10" creationId="{9B7EC0D4-64F3-EE1F-B789-4BA71501A595}"/>
          </ac:spMkLst>
        </pc:spChg>
        <pc:picChg chg="add del">
          <ac:chgData name="Jason Duffy" userId="96d836a7-e137-45ee-93ec-e5d8e4b16da5" providerId="ADAL" clId="{F8B8C2A7-5E33-47E9-9A46-22C9D590B69B}" dt="2023-04-15T08:33:38.246" v="108" actId="21"/>
          <ac:picMkLst>
            <pc:docMk/>
            <pc:sldMk cId="56042471" sldId="265"/>
            <ac:picMk id="6" creationId="{3667BFA6-A528-3967-DD96-6C2DAB6CA864}"/>
          </ac:picMkLst>
        </pc:picChg>
        <pc:picChg chg="add del mod ord">
          <ac:chgData name="Jason Duffy" userId="96d836a7-e137-45ee-93ec-e5d8e4b16da5" providerId="ADAL" clId="{F8B8C2A7-5E33-47E9-9A46-22C9D590B69B}" dt="2023-04-15T08:33:34.152" v="102"/>
          <ac:picMkLst>
            <pc:docMk/>
            <pc:sldMk cId="56042471" sldId="265"/>
            <ac:picMk id="8" creationId="{87C726E0-DAAA-AA03-93F3-ACFCE13C3B2A}"/>
          </ac:picMkLst>
        </pc:picChg>
        <pc:picChg chg="add del mod">
          <ac:chgData name="Jason Duffy" userId="96d836a7-e137-45ee-93ec-e5d8e4b16da5" providerId="ADAL" clId="{F8B8C2A7-5E33-47E9-9A46-22C9D590B69B}" dt="2023-04-15T08:33:32.143" v="91"/>
          <ac:picMkLst>
            <pc:docMk/>
            <pc:sldMk cId="56042471" sldId="265"/>
            <ac:picMk id="11" creationId="{A9B94C7B-B8C1-E81D-F1A3-C7941AB859C5}"/>
          </ac:picMkLst>
        </pc:picChg>
      </pc:sldChg>
      <pc:sldChg chg="modSp mod modTransition modNotesTx">
        <pc:chgData name="Jason Duffy" userId="96d836a7-e137-45ee-93ec-e5d8e4b16da5" providerId="ADAL" clId="{F8B8C2A7-5E33-47E9-9A46-22C9D590B69B}" dt="2023-04-15T08:35:47.327" v="115" actId="20577"/>
        <pc:sldMkLst>
          <pc:docMk/>
          <pc:sldMk cId="639959997" sldId="267"/>
        </pc:sldMkLst>
        <pc:spChg chg="mod">
          <ac:chgData name="Jason Duffy" userId="96d836a7-e137-45ee-93ec-e5d8e4b16da5" providerId="ADAL" clId="{F8B8C2A7-5E33-47E9-9A46-22C9D590B69B}" dt="2023-04-15T08:35:39.433" v="112" actId="21"/>
          <ac:spMkLst>
            <pc:docMk/>
            <pc:sldMk cId="639959997" sldId="267"/>
            <ac:spMk id="6" creationId="{34C21B5D-83F9-886D-F8B0-F38817C0DD65}"/>
          </ac:spMkLst>
        </pc:spChg>
      </pc:sldChg>
      <pc:sldChg chg="modSp modTransition">
        <pc:chgData name="Jason Duffy" userId="96d836a7-e137-45ee-93ec-e5d8e4b16da5" providerId="ADAL" clId="{F8B8C2A7-5E33-47E9-9A46-22C9D590B69B}" dt="2023-04-15T12:15:42.296" v="189" actId="20577"/>
        <pc:sldMkLst>
          <pc:docMk/>
          <pc:sldMk cId="183151242" sldId="268"/>
        </pc:sldMkLst>
        <pc:spChg chg="mod">
          <ac:chgData name="Jason Duffy" userId="96d836a7-e137-45ee-93ec-e5d8e4b16da5" providerId="ADAL" clId="{F8B8C2A7-5E33-47E9-9A46-22C9D590B69B}" dt="2023-04-15T12:15:42.296" v="189" actId="20577"/>
          <ac:spMkLst>
            <pc:docMk/>
            <pc:sldMk cId="183151242" sldId="268"/>
            <ac:spMk id="3" creationId="{C8B4066B-900B-478E-5F1B-57822F99FD75}"/>
          </ac:spMkLst>
        </pc:spChg>
      </pc:sldChg>
      <pc:sldChg chg="addSp delSp modSp mod modTransition setBg">
        <pc:chgData name="Jason Duffy" userId="96d836a7-e137-45ee-93ec-e5d8e4b16da5" providerId="ADAL" clId="{F8B8C2A7-5E33-47E9-9A46-22C9D590B69B}" dt="2023-04-15T12:56:36.296" v="202" actId="26606"/>
        <pc:sldMkLst>
          <pc:docMk/>
          <pc:sldMk cId="3142528440" sldId="269"/>
        </pc:sldMkLst>
        <pc:spChg chg="mod">
          <ac:chgData name="Jason Duffy" userId="96d836a7-e137-45ee-93ec-e5d8e4b16da5" providerId="ADAL" clId="{F8B8C2A7-5E33-47E9-9A46-22C9D590B69B}" dt="2023-04-15T12:56:36.296" v="202" actId="26606"/>
          <ac:spMkLst>
            <pc:docMk/>
            <pc:sldMk cId="3142528440" sldId="269"/>
            <ac:spMk id="2" creationId="{8F7A236C-13CC-F06A-95C3-F5176F0EDAAD}"/>
          </ac:spMkLst>
        </pc:spChg>
        <pc:spChg chg="mod">
          <ac:chgData name="Jason Duffy" userId="96d836a7-e137-45ee-93ec-e5d8e4b16da5" providerId="ADAL" clId="{F8B8C2A7-5E33-47E9-9A46-22C9D590B69B}" dt="2023-04-15T12:56:36.296" v="202" actId="26606"/>
          <ac:spMkLst>
            <pc:docMk/>
            <pc:sldMk cId="3142528440" sldId="269"/>
            <ac:spMk id="3" creationId="{B3C3075C-D474-E89C-71A2-F413E76CEEED}"/>
          </ac:spMkLst>
        </pc:spChg>
        <pc:spChg chg="mod">
          <ac:chgData name="Jason Duffy" userId="96d836a7-e137-45ee-93ec-e5d8e4b16da5" providerId="ADAL" clId="{F8B8C2A7-5E33-47E9-9A46-22C9D590B69B}" dt="2023-04-15T12:56:36.296" v="202" actId="26606"/>
          <ac:spMkLst>
            <pc:docMk/>
            <pc:sldMk cId="3142528440" sldId="269"/>
            <ac:spMk id="4" creationId="{360656BA-9AF4-75F4-309A-564820618FBB}"/>
          </ac:spMkLst>
        </pc:spChg>
        <pc:spChg chg="mod">
          <ac:chgData name="Jason Duffy" userId="96d836a7-e137-45ee-93ec-e5d8e4b16da5" providerId="ADAL" clId="{F8B8C2A7-5E33-47E9-9A46-22C9D590B69B}" dt="2023-04-15T12:56:36.296" v="202" actId="26606"/>
          <ac:spMkLst>
            <pc:docMk/>
            <pc:sldMk cId="3142528440" sldId="269"/>
            <ac:spMk id="5" creationId="{F17CE702-6530-B716-64F4-DFCBB4A0DFC8}"/>
          </ac:spMkLst>
        </pc:spChg>
        <pc:spChg chg="add del">
          <ac:chgData name="Jason Duffy" userId="96d836a7-e137-45ee-93ec-e5d8e4b16da5" providerId="ADAL" clId="{F8B8C2A7-5E33-47E9-9A46-22C9D590B69B}" dt="2023-04-15T12:56:36.296" v="202" actId="26606"/>
          <ac:spMkLst>
            <pc:docMk/>
            <pc:sldMk cId="3142528440" sldId="269"/>
            <ac:spMk id="10" creationId="{5A0118C5-4F8D-4CF4-BADD-53FEACC6C42A}"/>
          </ac:spMkLst>
        </pc:spChg>
        <pc:spChg chg="add del">
          <ac:chgData name="Jason Duffy" userId="96d836a7-e137-45ee-93ec-e5d8e4b16da5" providerId="ADAL" clId="{F8B8C2A7-5E33-47E9-9A46-22C9D590B69B}" dt="2023-04-15T12:56:36.296" v="202" actId="26606"/>
          <ac:spMkLst>
            <pc:docMk/>
            <pc:sldMk cId="3142528440" sldId="269"/>
            <ac:spMk id="12" creationId="{4E0A5C5C-2A95-428E-9F6A-0D29EBD57C9F}"/>
          </ac:spMkLst>
        </pc:spChg>
        <pc:spChg chg="add del">
          <ac:chgData name="Jason Duffy" userId="96d836a7-e137-45ee-93ec-e5d8e4b16da5" providerId="ADAL" clId="{F8B8C2A7-5E33-47E9-9A46-22C9D590B69B}" dt="2023-04-15T12:56:36.296" v="202" actId="26606"/>
          <ac:spMkLst>
            <pc:docMk/>
            <pc:sldMk cId="3142528440" sldId="269"/>
            <ac:spMk id="14" creationId="{1056F38F-7C4E-461D-8709-7D0024AE1F79}"/>
          </ac:spMkLst>
        </pc:spChg>
        <pc:spChg chg="add del">
          <ac:chgData name="Jason Duffy" userId="96d836a7-e137-45ee-93ec-e5d8e4b16da5" providerId="ADAL" clId="{F8B8C2A7-5E33-47E9-9A46-22C9D590B69B}" dt="2023-04-15T12:56:36.296" v="202" actId="26606"/>
          <ac:spMkLst>
            <pc:docMk/>
            <pc:sldMk cId="3142528440" sldId="269"/>
            <ac:spMk id="16" creationId="{C7278469-3C3C-49CE-AEEE-E176A4900B78}"/>
          </ac:spMkLst>
        </pc:spChg>
        <pc:spChg chg="add del">
          <ac:chgData name="Jason Duffy" userId="96d836a7-e137-45ee-93ec-e5d8e4b16da5" providerId="ADAL" clId="{F8B8C2A7-5E33-47E9-9A46-22C9D590B69B}" dt="2023-04-15T12:56:36.296" v="202" actId="26606"/>
          <ac:spMkLst>
            <pc:docMk/>
            <pc:sldMk cId="3142528440" sldId="269"/>
            <ac:spMk id="22" creationId="{4C6598AB-1C17-4D54-951C-A082D94ACB7A}"/>
          </ac:spMkLst>
        </pc:spChg>
        <pc:spChg chg="add del">
          <ac:chgData name="Jason Duffy" userId="96d836a7-e137-45ee-93ec-e5d8e4b16da5" providerId="ADAL" clId="{F8B8C2A7-5E33-47E9-9A46-22C9D590B69B}" dt="2023-04-15T12:56:36.296" v="202" actId="26606"/>
          <ac:spMkLst>
            <pc:docMk/>
            <pc:sldMk cId="3142528440" sldId="269"/>
            <ac:spMk id="24" creationId="{C83B66D7-137D-4AC1-B172-53D60F08BEB5}"/>
          </ac:spMkLst>
        </pc:spChg>
        <pc:spChg chg="add del">
          <ac:chgData name="Jason Duffy" userId="96d836a7-e137-45ee-93ec-e5d8e4b16da5" providerId="ADAL" clId="{F8B8C2A7-5E33-47E9-9A46-22C9D590B69B}" dt="2023-04-15T12:56:36.296" v="202" actId="26606"/>
          <ac:spMkLst>
            <pc:docMk/>
            <pc:sldMk cId="3142528440" sldId="269"/>
            <ac:spMk id="26" creationId="{F6B92503-6984-4D15-8B98-8718709B785D}"/>
          </ac:spMkLst>
        </pc:spChg>
        <pc:spChg chg="add del">
          <ac:chgData name="Jason Duffy" userId="96d836a7-e137-45ee-93ec-e5d8e4b16da5" providerId="ADAL" clId="{F8B8C2A7-5E33-47E9-9A46-22C9D590B69B}" dt="2023-04-15T12:56:36.296" v="202" actId="26606"/>
          <ac:spMkLst>
            <pc:docMk/>
            <pc:sldMk cId="3142528440" sldId="269"/>
            <ac:spMk id="28" creationId="{08DDF938-524E-4C18-A47D-C00627832366}"/>
          </ac:spMkLst>
        </pc:spChg>
        <pc:grpChg chg="add del">
          <ac:chgData name="Jason Duffy" userId="96d836a7-e137-45ee-93ec-e5d8e4b16da5" providerId="ADAL" clId="{F8B8C2A7-5E33-47E9-9A46-22C9D590B69B}" dt="2023-04-15T12:56:36.296" v="202" actId="26606"/>
          <ac:grpSpMkLst>
            <pc:docMk/>
            <pc:sldMk cId="3142528440" sldId="269"/>
            <ac:grpSpMk id="18" creationId="{93DC754C-7E09-422D-A8BB-AF632E90DFA2}"/>
          </ac:grpSpMkLst>
        </pc:grpChg>
        <pc:grpChg chg="add del">
          <ac:chgData name="Jason Duffy" userId="96d836a7-e137-45ee-93ec-e5d8e4b16da5" providerId="ADAL" clId="{F8B8C2A7-5E33-47E9-9A46-22C9D590B69B}" dt="2023-04-15T12:56:36.296" v="202" actId="26606"/>
          <ac:grpSpMkLst>
            <pc:docMk/>
            <pc:sldMk cId="3142528440" sldId="269"/>
            <ac:grpSpMk id="30" creationId="{3773FAF5-C452-4455-9411-D6AF5EBD4CA9}"/>
          </ac:grpSpMkLst>
        </pc:grpChg>
      </pc:sldChg>
      <pc:sldChg chg="modSp mod modTransition">
        <pc:chgData name="Jason Duffy" userId="96d836a7-e137-45ee-93ec-e5d8e4b16da5" providerId="ADAL" clId="{F8B8C2A7-5E33-47E9-9A46-22C9D590B69B}" dt="2023-04-15T08:33:36.493" v="106" actId="20577"/>
        <pc:sldMkLst>
          <pc:docMk/>
          <pc:sldMk cId="1650555167" sldId="270"/>
        </pc:sldMkLst>
        <pc:spChg chg="mod">
          <ac:chgData name="Jason Duffy" userId="96d836a7-e137-45ee-93ec-e5d8e4b16da5" providerId="ADAL" clId="{F8B8C2A7-5E33-47E9-9A46-22C9D590B69B}" dt="2023-04-15T08:33:36.493" v="106" actId="20577"/>
          <ac:spMkLst>
            <pc:docMk/>
            <pc:sldMk cId="1650555167" sldId="270"/>
            <ac:spMk id="5" creationId="{CCC4C1A9-FDF1-F0DD-A938-F6B3D71DDB6D}"/>
          </ac:spMkLst>
        </pc:spChg>
      </pc:sldChg>
      <pc:sldChg chg="modTransition">
        <pc:chgData name="Jason Duffy" userId="96d836a7-e137-45ee-93ec-e5d8e4b16da5" providerId="ADAL" clId="{F8B8C2A7-5E33-47E9-9A46-22C9D590B69B}" dt="2023-04-15T05:09:33.345" v="19"/>
        <pc:sldMkLst>
          <pc:docMk/>
          <pc:sldMk cId="4029953955" sldId="271"/>
        </pc:sldMkLst>
      </pc:sldChg>
      <pc:sldChg chg="modTransition">
        <pc:chgData name="Jason Duffy" userId="96d836a7-e137-45ee-93ec-e5d8e4b16da5" providerId="ADAL" clId="{F8B8C2A7-5E33-47E9-9A46-22C9D590B69B}" dt="2023-04-15T05:10:50.300" v="38"/>
        <pc:sldMkLst>
          <pc:docMk/>
          <pc:sldMk cId="3402308264" sldId="274"/>
        </pc:sldMkLst>
      </pc:sldChg>
      <pc:sldChg chg="modTransition">
        <pc:chgData name="Jason Duffy" userId="96d836a7-e137-45ee-93ec-e5d8e4b16da5" providerId="ADAL" clId="{F8B8C2A7-5E33-47E9-9A46-22C9D590B69B}" dt="2023-04-15T05:09:59.490" v="25"/>
        <pc:sldMkLst>
          <pc:docMk/>
          <pc:sldMk cId="2905519449" sldId="275"/>
        </pc:sldMkLst>
      </pc:sldChg>
      <pc:sldChg chg="modSp mod modTransition">
        <pc:chgData name="Jason Duffy" userId="96d836a7-e137-45ee-93ec-e5d8e4b16da5" providerId="ADAL" clId="{F8B8C2A7-5E33-47E9-9A46-22C9D590B69B}" dt="2023-04-15T14:07:16.672" v="215" actId="20577"/>
        <pc:sldMkLst>
          <pc:docMk/>
          <pc:sldMk cId="1249127142" sldId="276"/>
        </pc:sldMkLst>
        <pc:spChg chg="mod">
          <ac:chgData name="Jason Duffy" userId="96d836a7-e137-45ee-93ec-e5d8e4b16da5" providerId="ADAL" clId="{F8B8C2A7-5E33-47E9-9A46-22C9D590B69B}" dt="2023-04-15T14:07:16.672" v="215" actId="20577"/>
          <ac:spMkLst>
            <pc:docMk/>
            <pc:sldMk cId="1249127142" sldId="276"/>
            <ac:spMk id="2" creationId="{EB857E68-CFFC-C493-EA8B-E7A874AAFB9A}"/>
          </ac:spMkLst>
        </pc:spChg>
      </pc:sldChg>
      <pc:sldChg chg="modTransition">
        <pc:chgData name="Jason Duffy" userId="96d836a7-e137-45ee-93ec-e5d8e4b16da5" providerId="ADAL" clId="{F8B8C2A7-5E33-47E9-9A46-22C9D590B69B}" dt="2023-04-15T05:10:34.522" v="33"/>
        <pc:sldMkLst>
          <pc:docMk/>
          <pc:sldMk cId="4202165259" sldId="277"/>
        </pc:sldMkLst>
      </pc:sldChg>
      <pc:sldChg chg="addSp delSp modSp new add del mod chgLayout">
        <pc:chgData name="Jason Duffy" userId="96d836a7-e137-45ee-93ec-e5d8e4b16da5" providerId="ADAL" clId="{F8B8C2A7-5E33-47E9-9A46-22C9D590B69B}" dt="2023-04-15T08:32:37.854" v="76" actId="680"/>
        <pc:sldMkLst>
          <pc:docMk/>
          <pc:sldMk cId="1384426328" sldId="278"/>
        </pc:sldMkLst>
        <pc:spChg chg="add del">
          <ac:chgData name="Jason Duffy" userId="96d836a7-e137-45ee-93ec-e5d8e4b16da5" providerId="ADAL" clId="{F8B8C2A7-5E33-47E9-9A46-22C9D590B69B}" dt="2023-04-15T08:32:35.659" v="73" actId="700"/>
          <ac:spMkLst>
            <pc:docMk/>
            <pc:sldMk cId="1384426328" sldId="278"/>
            <ac:spMk id="2" creationId="{FB570B9E-4611-D6B3-DAC2-73F37C097423}"/>
          </ac:spMkLst>
        </pc:spChg>
        <pc:spChg chg="add del">
          <ac:chgData name="Jason Duffy" userId="96d836a7-e137-45ee-93ec-e5d8e4b16da5" providerId="ADAL" clId="{F8B8C2A7-5E33-47E9-9A46-22C9D590B69B}" dt="2023-04-15T08:32:35.659" v="73" actId="700"/>
          <ac:spMkLst>
            <pc:docMk/>
            <pc:sldMk cId="1384426328" sldId="278"/>
            <ac:spMk id="3" creationId="{33955522-07C4-0D97-EFFB-2AE458F54F24}"/>
          </ac:spMkLst>
        </pc:spChg>
        <pc:spChg chg="mod ord">
          <ac:chgData name="Jason Duffy" userId="96d836a7-e137-45ee-93ec-e5d8e4b16da5" providerId="ADAL" clId="{F8B8C2A7-5E33-47E9-9A46-22C9D590B69B}" dt="2023-04-15T08:32:35.659" v="73" actId="700"/>
          <ac:spMkLst>
            <pc:docMk/>
            <pc:sldMk cId="1384426328" sldId="278"/>
            <ac:spMk id="4" creationId="{26DE68A3-986E-B452-9AA4-BB806CE9D07A}"/>
          </ac:spMkLst>
        </pc:spChg>
        <pc:spChg chg="mod ord">
          <ac:chgData name="Jason Duffy" userId="96d836a7-e137-45ee-93ec-e5d8e4b16da5" providerId="ADAL" clId="{F8B8C2A7-5E33-47E9-9A46-22C9D590B69B}" dt="2023-04-15T08:32:35.659" v="73" actId="700"/>
          <ac:spMkLst>
            <pc:docMk/>
            <pc:sldMk cId="1384426328" sldId="278"/>
            <ac:spMk id="5" creationId="{0D149712-9B32-5FEB-C50D-07D141D21469}"/>
          </ac:spMkLst>
        </pc:spChg>
        <pc:spChg chg="add del mod ord">
          <ac:chgData name="Jason Duffy" userId="96d836a7-e137-45ee-93ec-e5d8e4b16da5" providerId="ADAL" clId="{F8B8C2A7-5E33-47E9-9A46-22C9D590B69B}" dt="2023-04-15T08:32:35.659" v="73" actId="700"/>
          <ac:spMkLst>
            <pc:docMk/>
            <pc:sldMk cId="1384426328" sldId="278"/>
            <ac:spMk id="6" creationId="{1CC2D8E2-AD4E-4DE8-AD51-6A761B36780C}"/>
          </ac:spMkLst>
        </pc:spChg>
        <pc:spChg chg="add del mod ord">
          <ac:chgData name="Jason Duffy" userId="96d836a7-e137-45ee-93ec-e5d8e4b16da5" providerId="ADAL" clId="{F8B8C2A7-5E33-47E9-9A46-22C9D590B69B}" dt="2023-04-15T08:32:35.659" v="73" actId="700"/>
          <ac:spMkLst>
            <pc:docMk/>
            <pc:sldMk cId="1384426328" sldId="278"/>
            <ac:spMk id="7" creationId="{44895911-EE18-7213-FE91-45F3247F6A88}"/>
          </ac:spMkLst>
        </pc:spChg>
      </pc:sldChg>
      <pc:sldChg chg="modSp new mod">
        <pc:chgData name="Jason Duffy" userId="96d836a7-e137-45ee-93ec-e5d8e4b16da5" providerId="ADAL" clId="{F8B8C2A7-5E33-47E9-9A46-22C9D590B69B}" dt="2023-04-15T14:07:07.257" v="209" actId="20577"/>
        <pc:sldMkLst>
          <pc:docMk/>
          <pc:sldMk cId="2830811886" sldId="278"/>
        </pc:sldMkLst>
        <pc:spChg chg="mod">
          <ac:chgData name="Jason Duffy" userId="96d836a7-e137-45ee-93ec-e5d8e4b16da5" providerId="ADAL" clId="{F8B8C2A7-5E33-47E9-9A46-22C9D590B69B}" dt="2023-04-15T14:07:07.257" v="209" actId="20577"/>
          <ac:spMkLst>
            <pc:docMk/>
            <pc:sldMk cId="2830811886" sldId="278"/>
            <ac:spMk id="2" creationId="{01815F4F-5901-0931-AE3A-778DA3F45916}"/>
          </ac:spMkLst>
        </pc:spChg>
      </pc:sldChg>
      <pc:sldMasterChg chg="modSp mod">
        <pc:chgData name="Jason Duffy" userId="96d836a7-e137-45ee-93ec-e5d8e4b16da5" providerId="ADAL" clId="{F8B8C2A7-5E33-47E9-9A46-22C9D590B69B}" dt="2023-04-15T08:34:21.477" v="111" actId="14861"/>
        <pc:sldMasterMkLst>
          <pc:docMk/>
          <pc:sldMasterMk cId="3800417429" sldId="2147483648"/>
        </pc:sldMasterMkLst>
        <pc:spChg chg="mod">
          <ac:chgData name="Jason Duffy" userId="96d836a7-e137-45ee-93ec-e5d8e4b16da5" providerId="ADAL" clId="{F8B8C2A7-5E33-47E9-9A46-22C9D590B69B}" dt="2023-04-15T08:34:21.477" v="111" actId="14861"/>
          <ac:spMkLst>
            <pc:docMk/>
            <pc:sldMasterMk cId="3800417429" sldId="2147483648"/>
            <ac:spMk id="7" creationId="{243C0E53-D2C7-9082-42FD-AF754D9F47FF}"/>
          </ac:spMkLst>
        </pc:spChg>
      </pc:sldMasterChg>
    </pc:docChg>
  </pc:docChgLst>
  <pc:docChgLst>
    <pc:chgData name="rohait02@hs-esslingen.de" userId="S::urn:spo:guest#rohait02@hs-esslingen.de::" providerId="AD" clId="Web-{7B8B98D7-EC6E-D272-1CA0-AD40BA4D49CD}"/>
    <pc:docChg chg="modSld">
      <pc:chgData name="rohait02@hs-esslingen.de" userId="S::urn:spo:guest#rohait02@hs-esslingen.de::" providerId="AD" clId="Web-{7B8B98D7-EC6E-D272-1CA0-AD40BA4D49CD}" dt="2023-04-14T23:31:07.024" v="203" actId="20577"/>
      <pc:docMkLst>
        <pc:docMk/>
      </pc:docMkLst>
      <pc:sldChg chg="modSp">
        <pc:chgData name="rohait02@hs-esslingen.de" userId="S::urn:spo:guest#rohait02@hs-esslingen.de::" providerId="AD" clId="Web-{7B8B98D7-EC6E-D272-1CA0-AD40BA4D49CD}" dt="2023-04-14T23:22:29.301" v="67" actId="20577"/>
        <pc:sldMkLst>
          <pc:docMk/>
          <pc:sldMk cId="2083802691" sldId="257"/>
        </pc:sldMkLst>
        <pc:spChg chg="mod">
          <ac:chgData name="rohait02@hs-esslingen.de" userId="S::urn:spo:guest#rohait02@hs-esslingen.de::" providerId="AD" clId="Web-{7B8B98D7-EC6E-D272-1CA0-AD40BA4D49CD}" dt="2023-04-14T23:22:29.301" v="67" actId="20577"/>
          <ac:spMkLst>
            <pc:docMk/>
            <pc:sldMk cId="2083802691" sldId="257"/>
            <ac:spMk id="3" creationId="{BE150ADB-C50E-4167-D67E-809B337FACAC}"/>
          </ac:spMkLst>
        </pc:spChg>
      </pc:sldChg>
      <pc:sldChg chg="modSp">
        <pc:chgData name="rohait02@hs-esslingen.de" userId="S::urn:spo:guest#rohait02@hs-esslingen.de::" providerId="AD" clId="Web-{7B8B98D7-EC6E-D272-1CA0-AD40BA4D49CD}" dt="2023-04-14T23:31:04.368" v="200" actId="20577"/>
        <pc:sldMkLst>
          <pc:docMk/>
          <pc:sldMk cId="2739600994" sldId="261"/>
        </pc:sldMkLst>
        <pc:spChg chg="mod">
          <ac:chgData name="rohait02@hs-esslingen.de" userId="S::urn:spo:guest#rohait02@hs-esslingen.de::" providerId="AD" clId="Web-{7B8B98D7-EC6E-D272-1CA0-AD40BA4D49CD}" dt="2023-04-14T23:31:04.368" v="200" actId="20577"/>
          <ac:spMkLst>
            <pc:docMk/>
            <pc:sldMk cId="2739600994" sldId="261"/>
            <ac:spMk id="3" creationId="{498EA42A-7395-AE72-870B-90E9C47C6A3E}"/>
          </ac:spMkLst>
        </pc:spChg>
      </pc:sldChg>
      <pc:sldChg chg="addSp modSp">
        <pc:chgData name="rohait02@hs-esslingen.de" userId="S::urn:spo:guest#rohait02@hs-esslingen.de::" providerId="AD" clId="Web-{7B8B98D7-EC6E-D272-1CA0-AD40BA4D49CD}" dt="2023-04-14T23:30:16.585" v="187" actId="20577"/>
        <pc:sldMkLst>
          <pc:docMk/>
          <pc:sldMk cId="56042471" sldId="265"/>
        </pc:sldMkLst>
        <pc:spChg chg="mod">
          <ac:chgData name="rohait02@hs-esslingen.de" userId="S::urn:spo:guest#rohait02@hs-esslingen.de::" providerId="AD" clId="Web-{7B8B98D7-EC6E-D272-1CA0-AD40BA4D49CD}" dt="2023-04-14T23:30:16.585" v="187" actId="20577"/>
          <ac:spMkLst>
            <pc:docMk/>
            <pc:sldMk cId="56042471" sldId="265"/>
            <ac:spMk id="3" creationId="{EC465058-D78D-9E64-83BD-8BE49B098D9F}"/>
          </ac:spMkLst>
        </pc:spChg>
        <pc:picChg chg="add mod">
          <ac:chgData name="rohait02@hs-esslingen.de" userId="S::urn:spo:guest#rohait02@hs-esslingen.de::" providerId="AD" clId="Web-{7B8B98D7-EC6E-D272-1CA0-AD40BA4D49CD}" dt="2023-04-14T23:26:51.216" v="102" actId="1076"/>
          <ac:picMkLst>
            <pc:docMk/>
            <pc:sldMk cId="56042471" sldId="265"/>
            <ac:picMk id="6" creationId="{3667BFA6-A528-3967-DD96-6C2DAB6CA864}"/>
          </ac:picMkLst>
        </pc:picChg>
      </pc:sldChg>
      <pc:sldChg chg="modSp">
        <pc:chgData name="rohait02@hs-esslingen.de" userId="S::urn:spo:guest#rohait02@hs-esslingen.de::" providerId="AD" clId="Web-{7B8B98D7-EC6E-D272-1CA0-AD40BA4D49CD}" dt="2023-04-14T23:31:07.024" v="203" actId="20577"/>
        <pc:sldMkLst>
          <pc:docMk/>
          <pc:sldMk cId="639959997" sldId="267"/>
        </pc:sldMkLst>
        <pc:spChg chg="mod">
          <ac:chgData name="rohait02@hs-esslingen.de" userId="S::urn:spo:guest#rohait02@hs-esslingen.de::" providerId="AD" clId="Web-{7B8B98D7-EC6E-D272-1CA0-AD40BA4D49CD}" dt="2023-04-14T23:31:07.024" v="203" actId="20577"/>
          <ac:spMkLst>
            <pc:docMk/>
            <pc:sldMk cId="639959997" sldId="267"/>
            <ac:spMk id="6" creationId="{34C21B5D-83F9-886D-F8B0-F38817C0DD65}"/>
          </ac:spMkLst>
        </pc:spChg>
      </pc:sldChg>
    </pc:docChg>
  </pc:docChgLst>
  <pc:docChgLst>
    <pc:chgData name="rohait02@hs-esslingen.de" userId="S::urn:spo:guest#rohait02@hs-esslingen.de::" providerId="AD" clId="Web-{F6B0C51A-2D98-B97F-A318-1FE574208EE8}"/>
    <pc:docChg chg="modSld">
      <pc:chgData name="rohait02@hs-esslingen.de" userId="S::urn:spo:guest#rohait02@hs-esslingen.de::" providerId="AD" clId="Web-{F6B0C51A-2D98-B97F-A318-1FE574208EE8}" dt="2023-04-15T00:08:48.684" v="71"/>
      <pc:docMkLst>
        <pc:docMk/>
      </pc:docMkLst>
      <pc:sldChg chg="addSp delSp modSp mod modClrScheme addAnim delAnim modAnim chgLayout">
        <pc:chgData name="rohait02@hs-esslingen.de" userId="S::urn:spo:guest#rohait02@hs-esslingen.de::" providerId="AD" clId="Web-{F6B0C51A-2D98-B97F-A318-1FE574208EE8}" dt="2023-04-15T00:08:48.684" v="71"/>
        <pc:sldMkLst>
          <pc:docMk/>
          <pc:sldMk cId="2739600994" sldId="261"/>
        </pc:sldMkLst>
        <pc:spChg chg="mod ord">
          <ac:chgData name="rohait02@hs-esslingen.de" userId="S::urn:spo:guest#rohait02@hs-esslingen.de::" providerId="AD" clId="Web-{F6B0C51A-2D98-B97F-A318-1FE574208EE8}" dt="2023-04-15T00:03:16.685" v="37"/>
          <ac:spMkLst>
            <pc:docMk/>
            <pc:sldMk cId="2739600994" sldId="261"/>
            <ac:spMk id="2" creationId="{1A4CE089-C009-9465-CFAE-74C967474330}"/>
          </ac:spMkLst>
        </pc:spChg>
        <pc:spChg chg="add del mod ord">
          <ac:chgData name="rohait02@hs-esslingen.de" userId="S::urn:spo:guest#rohait02@hs-esslingen.de::" providerId="AD" clId="Web-{F6B0C51A-2D98-B97F-A318-1FE574208EE8}" dt="2023-04-15T00:07:33.401" v="64"/>
          <ac:spMkLst>
            <pc:docMk/>
            <pc:sldMk cId="2739600994" sldId="261"/>
            <ac:spMk id="3" creationId="{498EA42A-7395-AE72-870B-90E9C47C6A3E}"/>
          </ac:spMkLst>
        </pc:spChg>
        <pc:spChg chg="mod ord">
          <ac:chgData name="rohait02@hs-esslingen.de" userId="S::urn:spo:guest#rohait02@hs-esslingen.de::" providerId="AD" clId="Web-{F6B0C51A-2D98-B97F-A318-1FE574208EE8}" dt="2023-04-15T00:03:16.685" v="37"/>
          <ac:spMkLst>
            <pc:docMk/>
            <pc:sldMk cId="2739600994" sldId="261"/>
            <ac:spMk id="4" creationId="{A1277934-C7DC-878A-976A-06CC2DA27F2A}"/>
          </ac:spMkLst>
        </pc:spChg>
        <pc:spChg chg="mod ord">
          <ac:chgData name="rohait02@hs-esslingen.de" userId="S::urn:spo:guest#rohait02@hs-esslingen.de::" providerId="AD" clId="Web-{F6B0C51A-2D98-B97F-A318-1FE574208EE8}" dt="2023-04-15T00:03:16.685" v="37"/>
          <ac:spMkLst>
            <pc:docMk/>
            <pc:sldMk cId="2739600994" sldId="261"/>
            <ac:spMk id="5" creationId="{4CDC46D6-ED4E-F5F0-89DA-A9EFFF35F480}"/>
          </ac:spMkLst>
        </pc:spChg>
        <pc:spChg chg="add mod ord">
          <ac:chgData name="rohait02@hs-esslingen.de" userId="S::urn:spo:guest#rohait02@hs-esslingen.de::" providerId="AD" clId="Web-{F6B0C51A-2D98-B97F-A318-1FE574208EE8}" dt="2023-04-15T00:03:33.659" v="40" actId="20577"/>
          <ac:spMkLst>
            <pc:docMk/>
            <pc:sldMk cId="2739600994" sldId="261"/>
            <ac:spMk id="7" creationId="{974A82C3-3FB2-3314-271E-C00984027279}"/>
          </ac:spMkLst>
        </pc:spChg>
        <pc:picChg chg="add del mod">
          <ac:chgData name="rohait02@hs-esslingen.de" userId="S::urn:spo:guest#rohait02@hs-esslingen.de::" providerId="AD" clId="Web-{F6B0C51A-2D98-B97F-A318-1FE574208EE8}" dt="2023-04-15T00:07:32.151" v="63"/>
          <ac:picMkLst>
            <pc:docMk/>
            <pc:sldMk cId="2739600994" sldId="261"/>
            <ac:picMk id="6" creationId="{E5D26971-F57C-D236-7C62-4AD6FB7EA4BF}"/>
          </ac:picMkLst>
        </pc:picChg>
        <pc:picChg chg="add mod ord">
          <ac:chgData name="rohait02@hs-esslingen.de" userId="S::urn:spo:guest#rohait02@hs-esslingen.de::" providerId="AD" clId="Web-{F6B0C51A-2D98-B97F-A318-1FE574208EE8}" dt="2023-04-15T00:07:33.401" v="64"/>
          <ac:picMkLst>
            <pc:docMk/>
            <pc:sldMk cId="2739600994" sldId="261"/>
            <ac:picMk id="8" creationId="{DE8D6446-9F11-72A2-3625-846846294A22}"/>
          </ac:picMkLst>
        </pc:picChg>
      </pc:sldChg>
      <pc:sldChg chg="modSp">
        <pc:chgData name="rohait02@hs-esslingen.de" userId="S::urn:spo:guest#rohait02@hs-esslingen.de::" providerId="AD" clId="Web-{F6B0C51A-2D98-B97F-A318-1FE574208EE8}" dt="2023-04-15T00:05:16.539" v="50" actId="1076"/>
        <pc:sldMkLst>
          <pc:docMk/>
          <pc:sldMk cId="56042471" sldId="265"/>
        </pc:sldMkLst>
        <pc:picChg chg="mod">
          <ac:chgData name="rohait02@hs-esslingen.de" userId="S::urn:spo:guest#rohait02@hs-esslingen.de::" providerId="AD" clId="Web-{F6B0C51A-2D98-B97F-A318-1FE574208EE8}" dt="2023-04-15T00:05:16.539" v="50" actId="1076"/>
          <ac:picMkLst>
            <pc:docMk/>
            <pc:sldMk cId="56042471" sldId="265"/>
            <ac:picMk id="6" creationId="{3667BFA6-A528-3967-DD96-6C2DAB6CA864}"/>
          </ac:picMkLst>
        </pc:picChg>
      </pc:sldChg>
    </pc:docChg>
  </pc:docChgLst>
  <pc:docChgLst>
    <pc:chgData name="rohait02@hs-esslingen.de" userId="S::urn:spo:guest#rohait02@hs-esslingen.de::" providerId="AD" clId="Web-{9BAFE41A-89D9-C90A-A509-21C2A47FB220}"/>
    <pc:docChg chg="modSld">
      <pc:chgData name="rohait02@hs-esslingen.de" userId="S::urn:spo:guest#rohait02@hs-esslingen.de::" providerId="AD" clId="Web-{9BAFE41A-89D9-C90A-A509-21C2A47FB220}" dt="2023-04-15T00:09:32.012" v="5"/>
      <pc:docMkLst>
        <pc:docMk/>
      </pc:docMkLst>
      <pc:sldChg chg="addAnim modAnim">
        <pc:chgData name="rohait02@hs-esslingen.de" userId="S::urn:spo:guest#rohait02@hs-esslingen.de::" providerId="AD" clId="Web-{9BAFE41A-89D9-C90A-A509-21C2A47FB220}" dt="2023-04-15T00:09:24.590" v="2"/>
        <pc:sldMkLst>
          <pc:docMk/>
          <pc:sldMk cId="2083802691" sldId="257"/>
        </pc:sldMkLst>
      </pc:sldChg>
      <pc:sldChg chg="addAnim modAnim">
        <pc:chgData name="rohait02@hs-esslingen.de" userId="S::urn:spo:guest#rohait02@hs-esslingen.de::" providerId="AD" clId="Web-{9BAFE41A-89D9-C90A-A509-21C2A47FB220}" dt="2023-04-15T00:09:32.012" v="5"/>
        <pc:sldMkLst>
          <pc:docMk/>
          <pc:sldMk cId="56042471" sldId="265"/>
        </pc:sldMkLst>
      </pc:sldChg>
    </pc:docChg>
  </pc:docChgLst>
  <pc:docChgLst>
    <pc:chgData name="mascit43@hs-esslingen.de" userId="S::urn:spo:guest#mascit43@hs-esslingen.de::" providerId="AD" clId="Web-{A38964D5-F8A8-8634-6F6F-B488159CB252}"/>
    <pc:docChg chg="modSld">
      <pc:chgData name="mascit43@hs-esslingen.de" userId="S::urn:spo:guest#mascit43@hs-esslingen.de::" providerId="AD" clId="Web-{A38964D5-F8A8-8634-6F6F-B488159CB252}" dt="2023-04-14T16:19:55.161" v="113" actId="1076"/>
      <pc:docMkLst>
        <pc:docMk/>
      </pc:docMkLst>
      <pc:sldChg chg="addAnim modAnim">
        <pc:chgData name="mascit43@hs-esslingen.de" userId="S::urn:spo:guest#mascit43@hs-esslingen.de::" providerId="AD" clId="Web-{A38964D5-F8A8-8634-6F6F-B488159CB252}" dt="2023-04-14T16:13:25.913" v="101"/>
        <pc:sldMkLst>
          <pc:docMk/>
          <pc:sldMk cId="527009856" sldId="259"/>
        </pc:sldMkLst>
      </pc:sldChg>
      <pc:sldChg chg="modSp">
        <pc:chgData name="mascit43@hs-esslingen.de" userId="S::urn:spo:guest#mascit43@hs-esslingen.de::" providerId="AD" clId="Web-{A38964D5-F8A8-8634-6F6F-B488159CB252}" dt="2023-04-14T16:09:13.263" v="98" actId="20577"/>
        <pc:sldMkLst>
          <pc:docMk/>
          <pc:sldMk cId="398814357" sldId="263"/>
        </pc:sldMkLst>
        <pc:spChg chg="mod">
          <ac:chgData name="mascit43@hs-esslingen.de" userId="S::urn:spo:guest#mascit43@hs-esslingen.de::" providerId="AD" clId="Web-{A38964D5-F8A8-8634-6F6F-B488159CB252}" dt="2023-04-14T16:09:13.263" v="98" actId="20577"/>
          <ac:spMkLst>
            <pc:docMk/>
            <pc:sldMk cId="398814357" sldId="263"/>
            <ac:spMk id="3" creationId="{EC5A0BAB-C644-E58F-7797-B64FE3863673}"/>
          </ac:spMkLst>
        </pc:spChg>
      </pc:sldChg>
      <pc:sldChg chg="addSp delSp modSp">
        <pc:chgData name="mascit43@hs-esslingen.de" userId="S::urn:spo:guest#mascit43@hs-esslingen.de::" providerId="AD" clId="Web-{A38964D5-F8A8-8634-6F6F-B488159CB252}" dt="2023-04-14T16:19:55.161" v="113" actId="1076"/>
        <pc:sldMkLst>
          <pc:docMk/>
          <pc:sldMk cId="183151242" sldId="268"/>
        </pc:sldMkLst>
        <pc:spChg chg="mod">
          <ac:chgData name="mascit43@hs-esslingen.de" userId="S::urn:spo:guest#mascit43@hs-esslingen.de::" providerId="AD" clId="Web-{A38964D5-F8A8-8634-6F6F-B488159CB252}" dt="2023-04-14T16:19:50.551" v="112" actId="1076"/>
          <ac:spMkLst>
            <pc:docMk/>
            <pc:sldMk cId="183151242" sldId="268"/>
            <ac:spMk id="3" creationId="{C8B4066B-900B-478E-5F1B-57822F99FD75}"/>
          </ac:spMkLst>
        </pc:spChg>
        <pc:picChg chg="del mod">
          <ac:chgData name="mascit43@hs-esslingen.de" userId="S::urn:spo:guest#mascit43@hs-esslingen.de::" providerId="AD" clId="Web-{A38964D5-F8A8-8634-6F6F-B488159CB252}" dt="2023-04-14T16:19:13.519" v="102"/>
          <ac:picMkLst>
            <pc:docMk/>
            <pc:sldMk cId="183151242" sldId="268"/>
            <ac:picMk id="6" creationId="{E913D3F4-E179-88B2-0107-5D362130D70E}"/>
          </ac:picMkLst>
        </pc:picChg>
        <pc:picChg chg="add mod">
          <ac:chgData name="mascit43@hs-esslingen.de" userId="S::urn:spo:guest#mascit43@hs-esslingen.de::" providerId="AD" clId="Web-{A38964D5-F8A8-8634-6F6F-B488159CB252}" dt="2023-04-14T16:19:55.161" v="113" actId="1076"/>
          <ac:picMkLst>
            <pc:docMk/>
            <pc:sldMk cId="183151242" sldId="268"/>
            <ac:picMk id="8" creationId="{B662DF37-5F70-CF78-5A59-0D32D3473057}"/>
          </ac:picMkLst>
        </pc:picChg>
      </pc:sldChg>
    </pc:docChg>
  </pc:docChgLst>
  <pc:docChgLst>
    <pc:chgData name="mascit43@hs-esslingen.de" userId="S::urn:spo:guest#mascit43@hs-esslingen.de::" providerId="AD" clId="Web-{CBFA17DC-9B8A-4D62-25A0-409A780FCD24}"/>
    <pc:docChg chg="modSld">
      <pc:chgData name="mascit43@hs-esslingen.de" userId="S::urn:spo:guest#mascit43@hs-esslingen.de::" providerId="AD" clId="Web-{CBFA17DC-9B8A-4D62-25A0-409A780FCD24}" dt="2023-04-14T15:58:57.286" v="1084" actId="14100"/>
      <pc:docMkLst>
        <pc:docMk/>
      </pc:docMkLst>
      <pc:sldChg chg="addSp delSp modSp">
        <pc:chgData name="mascit43@hs-esslingen.de" userId="S::urn:spo:guest#mascit43@hs-esslingen.de::" providerId="AD" clId="Web-{CBFA17DC-9B8A-4D62-25A0-409A780FCD24}" dt="2023-04-14T15:31:37.571" v="651"/>
        <pc:sldMkLst>
          <pc:docMk/>
          <pc:sldMk cId="527009856" sldId="259"/>
        </pc:sldMkLst>
        <pc:spChg chg="mod">
          <ac:chgData name="mascit43@hs-esslingen.de" userId="S::urn:spo:guest#mascit43@hs-esslingen.de::" providerId="AD" clId="Web-{CBFA17DC-9B8A-4D62-25A0-409A780FCD24}" dt="2023-04-14T15:31:15.992" v="648" actId="20577"/>
          <ac:spMkLst>
            <pc:docMk/>
            <pc:sldMk cId="527009856" sldId="259"/>
            <ac:spMk id="3" creationId="{A0DC02AF-7F95-D8BF-85EA-501ED2AB3E98}"/>
          </ac:spMkLst>
        </pc:spChg>
        <pc:graphicFrameChg chg="add del">
          <ac:chgData name="mascit43@hs-esslingen.de" userId="S::urn:spo:guest#mascit43@hs-esslingen.de::" providerId="AD" clId="Web-{CBFA17DC-9B8A-4D62-25A0-409A780FCD24}" dt="2023-04-14T15:25:59.106" v="1"/>
          <ac:graphicFrameMkLst>
            <pc:docMk/>
            <pc:sldMk cId="527009856" sldId="259"/>
            <ac:graphicFrameMk id="6" creationId="{B97D4D94-789B-97BE-F72D-155F8954F9E6}"/>
          </ac:graphicFrameMkLst>
        </pc:graphicFrameChg>
        <pc:graphicFrameChg chg="add mod modGraphic">
          <ac:chgData name="mascit43@hs-esslingen.de" userId="S::urn:spo:guest#mascit43@hs-esslingen.de::" providerId="AD" clId="Web-{CBFA17DC-9B8A-4D62-25A0-409A780FCD24}" dt="2023-04-14T15:31:37.571" v="651"/>
          <ac:graphicFrameMkLst>
            <pc:docMk/>
            <pc:sldMk cId="527009856" sldId="259"/>
            <ac:graphicFrameMk id="7" creationId="{E2CFB844-DB39-E8A8-FF86-186179B42468}"/>
          </ac:graphicFrameMkLst>
        </pc:graphicFrameChg>
      </pc:sldChg>
      <pc:sldChg chg="addSp delSp modSp mod setBg">
        <pc:chgData name="mascit43@hs-esslingen.de" userId="S::urn:spo:guest#mascit43@hs-esslingen.de::" providerId="AD" clId="Web-{CBFA17DC-9B8A-4D62-25A0-409A780FCD24}" dt="2023-04-14T15:42:42.923" v="872"/>
        <pc:sldMkLst>
          <pc:docMk/>
          <pc:sldMk cId="398814357" sldId="263"/>
        </pc:sldMkLst>
        <pc:spChg chg="mod">
          <ac:chgData name="mascit43@hs-esslingen.de" userId="S::urn:spo:guest#mascit43@hs-esslingen.de::" providerId="AD" clId="Web-{CBFA17DC-9B8A-4D62-25A0-409A780FCD24}" dt="2023-04-14T15:42:42.923" v="872"/>
          <ac:spMkLst>
            <pc:docMk/>
            <pc:sldMk cId="398814357" sldId="263"/>
            <ac:spMk id="2" creationId="{06F27FBA-8A3D-A74C-C7F4-93E79902D775}"/>
          </ac:spMkLst>
        </pc:spChg>
        <pc:spChg chg="mod">
          <ac:chgData name="mascit43@hs-esslingen.de" userId="S::urn:spo:guest#mascit43@hs-esslingen.de::" providerId="AD" clId="Web-{CBFA17DC-9B8A-4D62-25A0-409A780FCD24}" dt="2023-04-14T15:42:42.923" v="872"/>
          <ac:spMkLst>
            <pc:docMk/>
            <pc:sldMk cId="398814357" sldId="263"/>
            <ac:spMk id="3" creationId="{EC5A0BAB-C644-E58F-7797-B64FE3863673}"/>
          </ac:spMkLst>
        </pc:spChg>
        <pc:spChg chg="mod ord">
          <ac:chgData name="mascit43@hs-esslingen.de" userId="S::urn:spo:guest#mascit43@hs-esslingen.de::" providerId="AD" clId="Web-{CBFA17DC-9B8A-4D62-25A0-409A780FCD24}" dt="2023-04-14T15:42:42.923" v="872"/>
          <ac:spMkLst>
            <pc:docMk/>
            <pc:sldMk cId="398814357" sldId="263"/>
            <ac:spMk id="4" creationId="{27FE502F-E7C2-90E6-34E8-D1CE35F383C0}"/>
          </ac:spMkLst>
        </pc:spChg>
        <pc:spChg chg="mod ord">
          <ac:chgData name="mascit43@hs-esslingen.de" userId="S::urn:spo:guest#mascit43@hs-esslingen.de::" providerId="AD" clId="Web-{CBFA17DC-9B8A-4D62-25A0-409A780FCD24}" dt="2023-04-14T15:42:42.923" v="872"/>
          <ac:spMkLst>
            <pc:docMk/>
            <pc:sldMk cId="398814357" sldId="263"/>
            <ac:spMk id="5" creationId="{636CC2B2-05EC-900E-C4A4-D5C7AEFB3AC9}"/>
          </ac:spMkLst>
        </pc:spChg>
        <pc:spChg chg="add del">
          <ac:chgData name="mascit43@hs-esslingen.de" userId="S::urn:spo:guest#mascit43@hs-esslingen.de::" providerId="AD" clId="Web-{CBFA17DC-9B8A-4D62-25A0-409A780FCD24}" dt="2023-04-14T15:42:19.266" v="870"/>
          <ac:spMkLst>
            <pc:docMk/>
            <pc:sldMk cId="398814357" sldId="263"/>
            <ac:spMk id="14" creationId="{60955315-6EA7-45D9-B619-C39F81C414D7}"/>
          </ac:spMkLst>
        </pc:spChg>
        <pc:spChg chg="add del">
          <ac:chgData name="mascit43@hs-esslingen.de" userId="S::urn:spo:guest#mascit43@hs-esslingen.de::" providerId="AD" clId="Web-{CBFA17DC-9B8A-4D62-25A0-409A780FCD24}" dt="2023-04-14T15:42:42.923" v="872"/>
          <ac:spMkLst>
            <pc:docMk/>
            <pc:sldMk cId="398814357" sldId="263"/>
            <ac:spMk id="18" creationId="{CB147A70-DC29-4DDF-A34C-2B82C6E2295E}"/>
          </ac:spMkLst>
        </pc:spChg>
        <pc:spChg chg="add del">
          <ac:chgData name="mascit43@hs-esslingen.de" userId="S::urn:spo:guest#mascit43@hs-esslingen.de::" providerId="AD" clId="Web-{CBFA17DC-9B8A-4D62-25A0-409A780FCD24}" dt="2023-04-14T15:42:19.266" v="870"/>
          <ac:spMkLst>
            <pc:docMk/>
            <pc:sldMk cId="398814357" sldId="263"/>
            <ac:spMk id="20" creationId="{0DA909B4-15FF-46A6-8A7F-7AEF977FE9ED}"/>
          </ac:spMkLst>
        </pc:spChg>
        <pc:spChg chg="add del">
          <ac:chgData name="mascit43@hs-esslingen.de" userId="S::urn:spo:guest#mascit43@hs-esslingen.de::" providerId="AD" clId="Web-{CBFA17DC-9B8A-4D62-25A0-409A780FCD24}" dt="2023-04-14T15:42:19.266" v="870"/>
          <ac:spMkLst>
            <pc:docMk/>
            <pc:sldMk cId="398814357" sldId="263"/>
            <ac:spMk id="22" creationId="{1382A32C-5B0C-4B1C-A074-76C6DBCC9F87}"/>
          </ac:spMkLst>
        </pc:spChg>
        <pc:spChg chg="add del">
          <ac:chgData name="mascit43@hs-esslingen.de" userId="S::urn:spo:guest#mascit43@hs-esslingen.de::" providerId="AD" clId="Web-{CBFA17DC-9B8A-4D62-25A0-409A780FCD24}" dt="2023-04-14T15:42:42.923" v="872"/>
          <ac:spMkLst>
            <pc:docMk/>
            <pc:sldMk cId="398814357" sldId="263"/>
            <ac:spMk id="24" creationId="{5F255613-AAE8-4321-9EBA-89253DD45042}"/>
          </ac:spMkLst>
        </pc:spChg>
        <pc:spChg chg="add del">
          <ac:chgData name="mascit43@hs-esslingen.de" userId="S::urn:spo:guest#mascit43@hs-esslingen.de::" providerId="AD" clId="Web-{CBFA17DC-9B8A-4D62-25A0-409A780FCD24}" dt="2023-04-14T15:42:42.923" v="872"/>
          <ac:spMkLst>
            <pc:docMk/>
            <pc:sldMk cId="398814357" sldId="263"/>
            <ac:spMk id="25" creationId="{5A3987B4-5CBA-4CB7-862B-56A9917A2D35}"/>
          </ac:spMkLst>
        </pc:spChg>
        <pc:spChg chg="add del">
          <ac:chgData name="mascit43@hs-esslingen.de" userId="S::urn:spo:guest#mascit43@hs-esslingen.de::" providerId="AD" clId="Web-{CBFA17DC-9B8A-4D62-25A0-409A780FCD24}" dt="2023-04-14T15:42:42.923" v="872"/>
          <ac:spMkLst>
            <pc:docMk/>
            <pc:sldMk cId="398814357" sldId="263"/>
            <ac:spMk id="26" creationId="{D1B80E9C-CF8A-440B-B8F5-54BF121BF458}"/>
          </ac:spMkLst>
        </pc:spChg>
        <pc:spChg chg="add del">
          <ac:chgData name="mascit43@hs-esslingen.de" userId="S::urn:spo:guest#mascit43@hs-esslingen.de::" providerId="AD" clId="Web-{CBFA17DC-9B8A-4D62-25A0-409A780FCD24}" dt="2023-04-14T15:42:42.923" v="872"/>
          <ac:spMkLst>
            <pc:docMk/>
            <pc:sldMk cId="398814357" sldId="263"/>
            <ac:spMk id="27" creationId="{F1FF25AD-D64E-45A0-B2D0-F4A6AB092614}"/>
          </ac:spMkLst>
        </pc:spChg>
        <pc:grpChg chg="add del">
          <ac:chgData name="mascit43@hs-esslingen.de" userId="S::urn:spo:guest#mascit43@hs-esslingen.de::" providerId="AD" clId="Web-{CBFA17DC-9B8A-4D62-25A0-409A780FCD24}" dt="2023-04-14T15:42:19.266" v="870"/>
          <ac:grpSpMkLst>
            <pc:docMk/>
            <pc:sldMk cId="398814357" sldId="263"/>
            <ac:grpSpMk id="16" creationId="{19A6B5CE-CB1D-48EE-8B43-E952235C8371}"/>
          </ac:grpSpMkLst>
        </pc:grpChg>
        <pc:picChg chg="add mod">
          <ac:chgData name="mascit43@hs-esslingen.de" userId="S::urn:spo:guest#mascit43@hs-esslingen.de::" providerId="AD" clId="Web-{CBFA17DC-9B8A-4D62-25A0-409A780FCD24}" dt="2023-04-14T15:42:42.923" v="872"/>
          <ac:picMkLst>
            <pc:docMk/>
            <pc:sldMk cId="398814357" sldId="263"/>
            <ac:picMk id="6" creationId="{2A6E22DD-DBE8-46E0-EBC0-1BC949769BE8}"/>
          </ac:picMkLst>
        </pc:picChg>
        <pc:picChg chg="add mod ord">
          <ac:chgData name="mascit43@hs-esslingen.de" userId="S::urn:spo:guest#mascit43@hs-esslingen.de::" providerId="AD" clId="Web-{CBFA17DC-9B8A-4D62-25A0-409A780FCD24}" dt="2023-04-14T15:42:42.923" v="872"/>
          <ac:picMkLst>
            <pc:docMk/>
            <pc:sldMk cId="398814357" sldId="263"/>
            <ac:picMk id="7" creationId="{9DC2AA95-54D5-FE74-40CB-50B6F6860932}"/>
          </ac:picMkLst>
        </pc:picChg>
        <pc:picChg chg="add mod">
          <ac:chgData name="mascit43@hs-esslingen.de" userId="S::urn:spo:guest#mascit43@hs-esslingen.de::" providerId="AD" clId="Web-{CBFA17DC-9B8A-4D62-25A0-409A780FCD24}" dt="2023-04-14T15:42:42.923" v="872"/>
          <ac:picMkLst>
            <pc:docMk/>
            <pc:sldMk cId="398814357" sldId="263"/>
            <ac:picMk id="8" creationId="{BB588A06-E8BC-A197-97D3-16A2AFB45065}"/>
          </ac:picMkLst>
        </pc:picChg>
        <pc:picChg chg="add mod">
          <ac:chgData name="mascit43@hs-esslingen.de" userId="S::urn:spo:guest#mascit43@hs-esslingen.de::" providerId="AD" clId="Web-{CBFA17DC-9B8A-4D62-25A0-409A780FCD24}" dt="2023-04-14T15:42:42.923" v="872"/>
          <ac:picMkLst>
            <pc:docMk/>
            <pc:sldMk cId="398814357" sldId="263"/>
            <ac:picMk id="9" creationId="{2DA87D27-F073-32D9-9EAF-8FA08045260B}"/>
          </ac:picMkLst>
        </pc:picChg>
      </pc:sldChg>
      <pc:sldChg chg="addSp modSp">
        <pc:chgData name="mascit43@hs-esslingen.de" userId="S::urn:spo:guest#mascit43@hs-esslingen.de::" providerId="AD" clId="Web-{CBFA17DC-9B8A-4D62-25A0-409A780FCD24}" dt="2023-04-14T15:58:57.286" v="1084" actId="14100"/>
        <pc:sldMkLst>
          <pc:docMk/>
          <pc:sldMk cId="183151242" sldId="268"/>
        </pc:sldMkLst>
        <pc:spChg chg="mod">
          <ac:chgData name="mascit43@hs-esslingen.de" userId="S::urn:spo:guest#mascit43@hs-esslingen.de::" providerId="AD" clId="Web-{CBFA17DC-9B8A-4D62-25A0-409A780FCD24}" dt="2023-04-14T15:58:49.426" v="1083" actId="1076"/>
          <ac:spMkLst>
            <pc:docMk/>
            <pc:sldMk cId="183151242" sldId="268"/>
            <ac:spMk id="3" creationId="{C8B4066B-900B-478E-5F1B-57822F99FD75}"/>
          </ac:spMkLst>
        </pc:spChg>
        <pc:picChg chg="add mod">
          <ac:chgData name="mascit43@hs-esslingen.de" userId="S::urn:spo:guest#mascit43@hs-esslingen.de::" providerId="AD" clId="Web-{CBFA17DC-9B8A-4D62-25A0-409A780FCD24}" dt="2023-04-14T15:58:57.286" v="1084" actId="14100"/>
          <ac:picMkLst>
            <pc:docMk/>
            <pc:sldMk cId="183151242" sldId="268"/>
            <ac:picMk id="6" creationId="{E913D3F4-E179-88B2-0107-5D362130D7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D54AF-94F5-4D49-99B8-021B863E1665}" type="datetimeFigureOut">
              <a:rPr lang="de-DE" smtClean="0"/>
              <a:t>15.04.2023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099B4-18F4-45AF-B84E-139A08CC2B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10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Da7M5IRryhv2g9f0ncDDrl/SCP-Prototyp?node-id=0-1&amp;t=ZlcD3ZckKX5SFaHy-0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+mn-lt"/>
                <a:cs typeface="+mn-lt"/>
                <a:hlinkClick r:id="rId3"/>
              </a:rPr>
              <a:t>https://www.figma.com/file/Da7M5IRryhv2g9f0ncDDrl/SCP-Prototyp?node-id=0-1&amp;t=ZlcD3ZckKX5SFaHy-0</a:t>
            </a:r>
            <a:endParaRPr lang="de-DE">
              <a:ea typeface="+mn-lt"/>
              <a:cs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099B4-18F4-45AF-B84E-139A08CC2BE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48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7B917-3B99-33A2-9DE8-6EDAB1DDA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897D34-1CBD-E746-7D92-B3C6E5089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4796"/>
            <a:ext cx="9144000" cy="3651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8161DD-58A5-FB8A-01AA-A2390380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D8FD-92D3-4EE3-B0DF-DCA1D7BA49A2}" type="datetime1">
              <a:rPr lang="de-DE" smtClean="0"/>
              <a:t>15.04.2023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E50E0B-1A58-10A5-61A4-58DAB079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74616-DB7C-4E88-5DE9-0181BC35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48F82B-C8F5-8F18-2059-C64728F34A59}"/>
              </a:ext>
            </a:extLst>
          </p:cNvPr>
          <p:cNvSpPr/>
          <p:nvPr userDrawn="1"/>
        </p:nvSpPr>
        <p:spPr>
          <a:xfrm>
            <a:off x="1523999" y="3509963"/>
            <a:ext cx="9144000" cy="92075"/>
          </a:xfrm>
          <a:prstGeom prst="rect">
            <a:avLst/>
          </a:prstGeom>
          <a:solidFill>
            <a:srgbClr val="FF9F00"/>
          </a:solidFill>
          <a:ln>
            <a:solidFill>
              <a:srgbClr val="FF9F0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81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3DFDD-B2D6-9BB9-3FDB-954F0658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160"/>
            <a:ext cx="10515600" cy="633572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5D88CB-AA0C-4E02-9F52-6ED3A229B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4331CC-C889-66F1-6A79-6426B6AC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8D16-FE72-4C22-B7AC-8EE07B6EED2F}" type="datetime1">
              <a:rPr lang="de-DE" smtClean="0"/>
              <a:t>15.04.2023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A567E3-BCA4-8CF1-93A9-D05A5F46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AE08A-F6F4-EA55-93A9-8CBDC952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E00D3D-7591-53DC-8492-081CF40B0918}"/>
              </a:ext>
            </a:extLst>
          </p:cNvPr>
          <p:cNvSpPr/>
          <p:nvPr userDrawn="1"/>
        </p:nvSpPr>
        <p:spPr>
          <a:xfrm>
            <a:off x="838200" y="1559719"/>
            <a:ext cx="10515600" cy="92075"/>
          </a:xfrm>
          <a:prstGeom prst="rect">
            <a:avLst/>
          </a:prstGeom>
          <a:solidFill>
            <a:srgbClr val="FF9F00"/>
          </a:solidFill>
          <a:ln>
            <a:solidFill>
              <a:srgbClr val="FF9F0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39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2B360-B49D-81A6-2DF0-2F3D0E6E9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116579"/>
            <a:ext cx="10515600" cy="1018699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AAFC9-EA05-4680-C16C-96E42E625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33038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DFF74F-FC26-3E06-22E6-B8CEC127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34DE-A8EC-457F-95B2-F2B5FF7DF09A}" type="datetime1">
              <a:rPr lang="de-DE" smtClean="0"/>
              <a:t>15.04.2023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3926B4-FA40-DD48-F206-C7316AF9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A740E7-6F20-F6BD-41C8-9B5AEB4D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1D1CE-35D1-0BC5-A088-E99225025D21}"/>
              </a:ext>
            </a:extLst>
          </p:cNvPr>
          <p:cNvSpPr/>
          <p:nvPr userDrawn="1"/>
        </p:nvSpPr>
        <p:spPr>
          <a:xfrm>
            <a:off x="838200" y="4135279"/>
            <a:ext cx="10515600" cy="92075"/>
          </a:xfrm>
          <a:prstGeom prst="rect">
            <a:avLst/>
          </a:prstGeom>
          <a:solidFill>
            <a:srgbClr val="FF9F00"/>
          </a:solidFill>
          <a:ln>
            <a:solidFill>
              <a:srgbClr val="FF9F0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88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80C33C-BA56-0732-BAC0-61A9EA1D3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FE175F-B071-4C8E-F4C9-80E7F7D21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661C09-2508-F359-43F1-C91C77EA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37F3-02F4-46F1-9936-6C2347540842}" type="datetime1">
              <a:rPr lang="de-DE" smtClean="0"/>
              <a:t>15.04.2023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D6E0CC-F9C3-7B3C-CA46-6CBCEE93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522391-9720-6357-AF2A-4312FBEC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C31B56F-3925-9D82-299D-44A4C2D33AA3}"/>
              </a:ext>
            </a:extLst>
          </p:cNvPr>
          <p:cNvSpPr txBox="1">
            <a:spLocks/>
          </p:cNvSpPr>
          <p:nvPr userDrawn="1"/>
        </p:nvSpPr>
        <p:spPr>
          <a:xfrm>
            <a:off x="838200" y="899160"/>
            <a:ext cx="10515600" cy="633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51515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F9A86C-041D-F72C-5422-B7A345E417EE}"/>
              </a:ext>
            </a:extLst>
          </p:cNvPr>
          <p:cNvSpPr/>
          <p:nvPr userDrawn="1"/>
        </p:nvSpPr>
        <p:spPr>
          <a:xfrm>
            <a:off x="838200" y="1559719"/>
            <a:ext cx="10515600" cy="92075"/>
          </a:xfrm>
          <a:prstGeom prst="rect">
            <a:avLst/>
          </a:prstGeom>
          <a:solidFill>
            <a:srgbClr val="FF9F00"/>
          </a:solidFill>
          <a:ln>
            <a:solidFill>
              <a:srgbClr val="FF9F0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5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C27F8E-E705-A1C6-1960-F224E93E7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92B03B-03D1-47EE-D6B0-4E3BD28D9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0D337E-1484-92C4-B7FB-642D4E31A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A45BE9-1997-3529-F69C-467338469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26BAD4-B516-146C-A13A-DDFE6BD4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310E-4BB2-45AD-97A0-FB0F13A7022D}" type="datetime1">
              <a:rPr lang="de-DE" smtClean="0"/>
              <a:t>15.04.2023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4DE884-8409-24EA-B6B9-D2B8B00E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314A402-5C4E-39AF-7412-A0F4E466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DE0C73CC-A71C-C392-EFA6-EDFCF55672D1}"/>
              </a:ext>
            </a:extLst>
          </p:cNvPr>
          <p:cNvSpPr txBox="1">
            <a:spLocks/>
          </p:cNvSpPr>
          <p:nvPr userDrawn="1"/>
        </p:nvSpPr>
        <p:spPr>
          <a:xfrm>
            <a:off x="838200" y="899160"/>
            <a:ext cx="10515600" cy="633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51515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EAD1640-C1E2-BC61-5BA6-7F2651C9FA9F}"/>
              </a:ext>
            </a:extLst>
          </p:cNvPr>
          <p:cNvSpPr/>
          <p:nvPr userDrawn="1"/>
        </p:nvSpPr>
        <p:spPr>
          <a:xfrm>
            <a:off x="838200" y="1559719"/>
            <a:ext cx="10515600" cy="92075"/>
          </a:xfrm>
          <a:prstGeom prst="rect">
            <a:avLst/>
          </a:prstGeom>
          <a:solidFill>
            <a:srgbClr val="FF9F00"/>
          </a:solidFill>
          <a:ln>
            <a:solidFill>
              <a:srgbClr val="FF9F0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93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7AF2B8-163F-3B2D-28AB-817D54A2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F329-48FA-442C-A0FF-B9C0A98D9683}" type="datetime1">
              <a:rPr lang="de-DE" smtClean="0"/>
              <a:t>15.04.2023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DEC815-F025-4ABF-D266-10A4A725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71F4FA-2525-1A7C-7A30-A6784A23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B68A2E5-0734-CB70-F779-D594A1B623EB}"/>
              </a:ext>
            </a:extLst>
          </p:cNvPr>
          <p:cNvSpPr txBox="1">
            <a:spLocks/>
          </p:cNvSpPr>
          <p:nvPr userDrawn="1"/>
        </p:nvSpPr>
        <p:spPr>
          <a:xfrm>
            <a:off x="838200" y="899160"/>
            <a:ext cx="10515600" cy="633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51515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4E67B01-8DD6-C595-D2A1-962E4D288D6C}"/>
              </a:ext>
            </a:extLst>
          </p:cNvPr>
          <p:cNvSpPr/>
          <p:nvPr userDrawn="1"/>
        </p:nvSpPr>
        <p:spPr>
          <a:xfrm>
            <a:off x="838200" y="1559719"/>
            <a:ext cx="10515600" cy="92075"/>
          </a:xfrm>
          <a:prstGeom prst="rect">
            <a:avLst/>
          </a:prstGeom>
          <a:solidFill>
            <a:srgbClr val="FF9F00"/>
          </a:solidFill>
          <a:ln>
            <a:solidFill>
              <a:srgbClr val="FF9F0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37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009088-6F79-3DBE-3FEB-98E53270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B6E9-E110-4E27-8C85-6D74E968BF5E}" type="datetime1">
              <a:rPr lang="de-DE" smtClean="0"/>
              <a:t>15.04.2023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4DC4D5-0AFE-876E-6FA5-37A20D87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18211B-858F-192E-5E84-21B426C0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34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62AF1-F829-6EE6-BC87-4146ECE5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4C64C7-4DB2-D993-04B9-1DE8B10F0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44F69A-393C-0596-6B16-AA4D2B0C6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53640"/>
            <a:ext cx="3932237" cy="341534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103CE9-9F1C-CB42-5D13-DDAF8F92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FA05-AC08-426E-9496-E8C2A85EA790}" type="datetime1">
              <a:rPr lang="de-DE" smtClean="0"/>
              <a:t>15.04.2023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8C75DE-8D6E-4524-A02A-70C689A4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A8F477-3D53-F707-1DC8-C88C061D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E31F752-23BA-A02C-4965-9DCCB778F85E}"/>
              </a:ext>
            </a:extLst>
          </p:cNvPr>
          <p:cNvSpPr/>
          <p:nvPr userDrawn="1"/>
        </p:nvSpPr>
        <p:spPr>
          <a:xfrm>
            <a:off x="845820" y="2083753"/>
            <a:ext cx="3931200" cy="92075"/>
          </a:xfrm>
          <a:prstGeom prst="rect">
            <a:avLst/>
          </a:prstGeom>
          <a:solidFill>
            <a:srgbClr val="FF9F00"/>
          </a:solidFill>
          <a:ln>
            <a:solidFill>
              <a:srgbClr val="FF9F0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17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827FBCF6-FB36-9D13-B006-B519A9A1E901}"/>
              </a:ext>
            </a:extLst>
          </p:cNvPr>
          <p:cNvSpPr/>
          <p:nvPr userDrawn="1"/>
        </p:nvSpPr>
        <p:spPr>
          <a:xfrm>
            <a:off x="-93785" y="145310"/>
            <a:ext cx="12408877" cy="219815"/>
          </a:xfrm>
          <a:prstGeom prst="rect">
            <a:avLst/>
          </a:prstGeom>
          <a:solidFill>
            <a:srgbClr val="D7E9F4"/>
          </a:solidFill>
          <a:ln>
            <a:solidFill>
              <a:srgbClr val="D7E9F4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43C0E53-D2C7-9082-42FD-AF754D9F47FF}"/>
              </a:ext>
            </a:extLst>
          </p:cNvPr>
          <p:cNvSpPr/>
          <p:nvPr userDrawn="1"/>
        </p:nvSpPr>
        <p:spPr>
          <a:xfrm>
            <a:off x="0" y="-5862"/>
            <a:ext cx="12192000" cy="213953"/>
          </a:xfrm>
          <a:prstGeom prst="rect">
            <a:avLst/>
          </a:prstGeom>
          <a:solidFill>
            <a:srgbClr val="00A5E1"/>
          </a:solidFill>
          <a:ln>
            <a:solidFill>
              <a:srgbClr val="00A5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45FE95-7031-193A-4F28-602300AD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75E417-C813-EE23-F9AC-56E35F1AD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C7D6B5-079B-6C21-151A-1F12EF39D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A7A7A"/>
                </a:solidFill>
              </a:defRPr>
            </a:lvl1pPr>
          </a:lstStyle>
          <a:p>
            <a:fld id="{E5EC41AA-56C8-473E-8111-068D0FAEB7DD}" type="datetime1">
              <a:rPr lang="de-DE" smtClean="0"/>
              <a:pPr/>
              <a:t>15.04.2023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D3B05E-E2F9-6A25-7EF5-D414079FD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7A7A7A"/>
                </a:solidFill>
              </a:defRPr>
            </a:lvl1pPr>
          </a:lstStyle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AAD97F-5F59-605F-E5A7-93A9D9D0F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A7A7A"/>
                </a:solidFill>
              </a:defRPr>
            </a:lvl1pPr>
          </a:lstStyle>
          <a:p>
            <a:fld id="{89FC54A0-61CC-4F67-9F0E-F272352AC89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41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1515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1515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1515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1515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566C9-F455-5449-1090-39D7980B6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/>
              <a:t>Sport Challenge 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47BDCF-2FCC-0E97-1BDB-11EF8FA46B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>
                <a:effectLst/>
                <a:latin typeface="Arial" panose="020B0604020202020204" pitchFamily="34" charset="0"/>
                <a:ea typeface="Yu Mincho" panose="02020400000000000000" pitchFamily="18" charset="-128"/>
              </a:rPr>
              <a:t>Softwareprojekt für doubleSlash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393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CE089-C009-9465-CFAE-74C96747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Architektur</a:t>
            </a:r>
          </a:p>
        </p:txBody>
      </p:sp>
      <p:pic>
        <p:nvPicPr>
          <p:cNvPr id="8" name="Grafik 8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DE8D6446-9F11-72A2-3625-846846294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678706"/>
            <a:ext cx="6172200" cy="3491063"/>
          </a:xfrm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74A82C3-3FB2-3314-271E-C00984027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de-DE">
                <a:cs typeface="Calibri"/>
              </a:rPr>
              <a:t>Frontend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cs typeface="Calibri"/>
              </a:rPr>
              <a:t>Backend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>
                <a:cs typeface="Calibri"/>
              </a:rPr>
              <a:t>Database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cs typeface="Calibri"/>
              </a:rPr>
              <a:t>Identity Server</a:t>
            </a:r>
            <a:endParaRPr lang="en-US">
              <a:cs typeface="Calibri"/>
            </a:endParaRPr>
          </a:p>
          <a:p>
            <a:endParaRPr lang="de-DE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277934-C7DC-878A-976A-06CC2DA2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DC46D6-ED4E-F5F0-89DA-A9EFFF35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6009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57E68-CFFC-C493-EA8B-E7A874AA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>
                <a:cs typeface="Calibri Light"/>
              </a:rPr>
              <a:t>Technologien</a:t>
            </a:r>
            <a:endParaRPr lang="de-DE"/>
          </a:p>
        </p:txBody>
      </p:sp>
      <p:pic>
        <p:nvPicPr>
          <p:cNvPr id="10" name="Inhaltsplatzhalter 9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7E97C7EC-C53E-7401-F520-A99D277EB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88306"/>
            <a:ext cx="6172200" cy="3471862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F156951-8DC9-C278-7C23-12CFDACBB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Frontend:	</a:t>
            </a:r>
            <a:r>
              <a:rPr lang="de-DE" err="1">
                <a:cs typeface="Calibri"/>
              </a:rPr>
              <a:t>React</a:t>
            </a:r>
            <a:endParaRPr lang="de-DE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Backend:	Spring Boot</a:t>
            </a: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Datenbank:	PostgreSQL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Auth: 	</a:t>
            </a:r>
            <a:r>
              <a:rPr lang="de-DE" err="1">
                <a:cs typeface="Calibri"/>
              </a:rPr>
              <a:t>Keycloak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DD55FE-0498-5E4C-28AA-64D5EE70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61B172-F3FC-358E-5B96-9217D574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1652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57E68-CFFC-C493-EA8B-E7A874AA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Lizenzen </a:t>
            </a:r>
            <a:r>
              <a:rPr lang="de-DE">
                <a:cs typeface="Calibri Light"/>
              </a:rPr>
              <a:t>(weg)</a:t>
            </a:r>
            <a:endParaRPr lang="de-DE"/>
          </a:p>
        </p:txBody>
      </p:sp>
      <p:pic>
        <p:nvPicPr>
          <p:cNvPr id="10" name="Inhaltsplatzhalter 9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7E97C7EC-C53E-7401-F520-A99D277EB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88306"/>
            <a:ext cx="6172200" cy="3471862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F156951-8DC9-C278-7C23-12CFDACBB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Projekt: 	MIT Lizenz</a:t>
            </a: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err="1">
                <a:cs typeface="Calibri"/>
              </a:rPr>
              <a:t>React</a:t>
            </a:r>
            <a:r>
              <a:rPr lang="de-DE">
                <a:cs typeface="Calibri"/>
              </a:rPr>
              <a:t>: 	MIT Lizenz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Spring Boot: 	Apache Lizenz 2.0</a:t>
            </a:r>
            <a:endParaRPr lang="de-DE" sz="90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err="1">
                <a:cs typeface="Calibri"/>
              </a:rPr>
              <a:t>Keycloak</a:t>
            </a:r>
            <a:r>
              <a:rPr lang="de-DE">
                <a:cs typeface="Calibri"/>
              </a:rPr>
              <a:t>: 	Apache Lizenz 2.0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PostgreSQL: 	PostgreSQL Lizenz</a:t>
            </a: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DD55FE-0498-5E4C-28AA-64D5EE70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61B172-F3FC-358E-5B96-9217D574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1271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27FBA-8A3D-A74C-C7F4-93E79902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Entwicklungsumgebung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5A0BAB-C644-E58F-7797-B64FE3863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02758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err="1"/>
              <a:t>IntelliJ</a:t>
            </a:r>
            <a:r>
              <a:rPr lang="de-DE"/>
              <a:t> von </a:t>
            </a:r>
            <a:r>
              <a:rPr lang="de-DE" err="1"/>
              <a:t>JetBrains</a:t>
            </a:r>
            <a:r>
              <a:rPr lang="de-DE"/>
              <a:t> im Backend</a:t>
            </a:r>
            <a:endParaRPr lang="de-DE">
              <a:cs typeface="Calibri"/>
            </a:endParaRPr>
          </a:p>
          <a:p>
            <a:r>
              <a:rPr lang="de-DE"/>
              <a:t>Visual Studio Code für unser Frontend</a:t>
            </a:r>
            <a:endParaRPr lang="de-DE">
              <a:cs typeface="Calibri"/>
            </a:endParaRPr>
          </a:p>
          <a:p>
            <a:r>
              <a:rPr lang="de-DE"/>
              <a:t>Windows als Entwicklungsplattform</a:t>
            </a:r>
            <a:endParaRPr lang="de-DE">
              <a:cs typeface="Calibri"/>
            </a:endParaRPr>
          </a:p>
          <a:p>
            <a:r>
              <a:rPr lang="de-DE"/>
              <a:t>Docker für die Container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/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FE502F-E7C2-90E6-34E8-D1CE35F3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</a:t>
            </a:r>
            <a:r>
              <a:rPr lang="de-DE" err="1"/>
              <a:t>Hackh</a:t>
            </a:r>
            <a:r>
              <a:rPr lang="de-DE"/>
              <a:t>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6CC2B2-05EC-900E-C4A4-D5C7AEF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13</a:t>
            </a:fld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2A6E22DD-DBE8-46E0-EBC0-1BC949769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40" y="4627442"/>
            <a:ext cx="1587910" cy="1575620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9DC2AA95-54D5-FE74-40CB-50B6F6860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916" y="4503173"/>
            <a:ext cx="1821426" cy="1821426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BB588A06-E8BC-A197-97D3-16A2AFB45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432" y="4687652"/>
            <a:ext cx="2263878" cy="1440180"/>
          </a:xfrm>
          <a:prstGeom prst="rect">
            <a:avLst/>
          </a:prstGeom>
        </p:spPr>
      </p:pic>
      <p:pic>
        <p:nvPicPr>
          <p:cNvPr id="9" name="Grafik 9" descr="Ein Bild, das Logo enthält.&#10;&#10;Beschreibung automatisch generiert.">
            <a:extLst>
              <a:ext uri="{FF2B5EF4-FFF2-40B4-BE49-F238E27FC236}">
                <a16:creationId xmlns:a16="http://schemas.microsoft.com/office/drawing/2014/main" id="{2DA87D27-F073-32D9-9EAF-8FA080452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7530" y="4689987"/>
            <a:ext cx="3124198" cy="146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43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3135D40-382F-22F9-9A79-910BADA3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Projektmanagement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8165BAA-3EC7-1424-1ACF-601E6EAB1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56FF4E-5BB0-D1B1-EE11-1051CB40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01E5B0-517B-E3E4-D000-9C31B74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30826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FDBD6-CB1B-D6C7-CDD7-E06DD43A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Projektmanagement</a:t>
            </a:r>
          </a:p>
        </p:txBody>
      </p:sp>
      <p:pic>
        <p:nvPicPr>
          <p:cNvPr id="20" name="Inhaltsplatzhalter 19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154B4715-52F2-9FF5-A1B8-6BF05F98F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4"/>
          <a:stretch/>
        </p:blipFill>
        <p:spPr>
          <a:xfrm>
            <a:off x="6667017" y="987424"/>
            <a:ext cx="2275738" cy="4873625"/>
          </a:xfr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0C9263-08EF-CF2E-6757-A27CA199D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Scrum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Jira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Rollenverteilung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12DA8C-4B21-52B1-D124-13072558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9E3BC8-DCFE-6A97-5562-0740B6C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5009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CD3A4-3E2F-A25E-979F-82E4CC2D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465058-D78D-9E64-83BD-8BE49B098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76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HSE </a:t>
            </a:r>
            <a:r>
              <a:rPr lang="de-DE" dirty="0" err="1"/>
              <a:t>GitLab</a:t>
            </a:r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Feature </a:t>
            </a:r>
            <a:r>
              <a:rPr lang="de-DE" dirty="0" err="1">
                <a:cs typeface="Calibri"/>
              </a:rPr>
              <a:t>Branches</a:t>
            </a:r>
            <a:endParaRPr lang="de-DE" dirty="0"/>
          </a:p>
          <a:p>
            <a:r>
              <a:rPr lang="de-DE" dirty="0">
                <a:cs typeface="Calibri"/>
              </a:rPr>
              <a:t>Testabdeckung 80%</a:t>
            </a:r>
          </a:p>
          <a:p>
            <a:r>
              <a:rPr lang="de-DE" dirty="0">
                <a:cs typeface="Calibri"/>
              </a:rPr>
              <a:t>Automatisierung mit CI/CD</a:t>
            </a:r>
          </a:p>
          <a:p>
            <a:endParaRPr lang="de-DE" dirty="0"/>
          </a:p>
          <a:p>
            <a:endParaRPr lang="de-DE" dirty="0"/>
          </a:p>
          <a:p>
            <a:endParaRPr lang="de-DE" dirty="0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365457-08D5-CFF1-B950-14B01CFB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F334F8-F989-6A1A-DF31-00ED0FE3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16</a:t>
            </a:fld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3667BFA6-A528-3967-DD96-6C2DAB6CA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784" y="2365239"/>
            <a:ext cx="5224583" cy="298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24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B7A03-B22B-1F94-48F2-6A887B40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Aufwandschätzung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B4066B-900B-478E-5F1B-57822F99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17" y="1981578"/>
            <a:ext cx="10515600" cy="15573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2400" dirty="0"/>
              <a:t>Alles zusammen: 290.5 Stunden</a:t>
            </a:r>
          </a:p>
          <a:p>
            <a:r>
              <a:rPr lang="de-DE" sz="2400" dirty="0"/>
              <a:t>Entspricht 29 Stunden pro Woche mit 7 Stunden für jeden</a:t>
            </a:r>
          </a:p>
          <a:p>
            <a:r>
              <a:rPr lang="de-DE" sz="2400" dirty="0"/>
              <a:t>Nur geforderte Features: 98.5 Stunden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51404D-438A-2DAB-6793-7A203ADC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60CA0D-B41C-AFDE-4BE5-32CBDFA5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17</a:t>
            </a:fld>
            <a:endParaRPr lang="de-DE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B662DF37-5F70-CF78-5A59-0D32D3473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823" y="3105013"/>
            <a:ext cx="5354093" cy="313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12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5A602-09BC-912B-A01F-9F9A40EB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Prototyp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4C21B5D-83F9-886D-F8B0-F38817C0D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D7877D-7985-FA88-DACE-9E91851C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3093C3-BA88-2626-7160-FFF39489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95999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15F4F-5901-0931-AE3A-778DA3F4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E4F3E4-BC85-E960-667D-359A18418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8D2826-D6FA-EBB3-CEA3-243E713C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1650F1-EFC9-28C5-D9CD-71B1C3B4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81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7A236C-13CC-F06A-95C3-F5176F0E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C3075C-D474-E89C-71A2-F413E76CE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Einführung</a:t>
            </a:r>
          </a:p>
          <a:p>
            <a:r>
              <a:rPr lang="de-DE"/>
              <a:t>Umsetzung</a:t>
            </a:r>
          </a:p>
          <a:p>
            <a:r>
              <a:rPr lang="de-DE"/>
              <a:t>Projektmanagement</a:t>
            </a:r>
          </a:p>
          <a:p>
            <a:r>
              <a:rPr lang="de-DE"/>
              <a:t>Prototyp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0656BA-9AF4-75F4-309A-56482061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7CE702-6530-B716-64F4-DFCBB4A0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528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275C325-DB06-D710-D682-B5D45E4A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Danke fürs Zuhören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C4C1A9-FDF1-F0DD-A938-F6B3D71DD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Bei Fragen oder Feedback bitte melden.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60C04D-67BD-1FBF-2BCA-3493242E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</a:t>
            </a:r>
            <a:r>
              <a:rPr lang="de-DE" err="1"/>
              <a:t>Hackh</a:t>
            </a:r>
            <a:r>
              <a:rPr lang="de-DE"/>
              <a:t>, Tom Nguyen Dinh, Mason Schönherr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07576BC-EAA4-829D-055C-994D154B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55516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E1FF5D1-34D3-7836-77CA-5C267DE8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Einführung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0BD3BA9-CC95-97DE-6FDA-907A3E96A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10F1EA-8D80-AA15-EB40-D12477D2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A7A057-5B11-D215-A3B6-B27F2EFD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95395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B5898-C258-CFA9-00A5-13757BE0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150ADB-C50E-4167-D67E-809B337FA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doubleSlash betreut 2 Gruppen</a:t>
            </a:r>
          </a:p>
          <a:p>
            <a:r>
              <a:rPr lang="de-DE"/>
              <a:t>Kein Vergleich mit anderer Gruppe</a:t>
            </a:r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Sport Challenges</a:t>
            </a:r>
          </a:p>
          <a:p>
            <a:r>
              <a:rPr lang="de-DE">
                <a:cs typeface="Calibri"/>
              </a:rPr>
              <a:t>Teams gegeneinander</a:t>
            </a:r>
          </a:p>
          <a:p>
            <a:r>
              <a:rPr lang="de-DE">
                <a:cs typeface="Calibri"/>
              </a:rPr>
              <a:t>Kilometererfassung</a:t>
            </a:r>
          </a:p>
          <a:p>
            <a:r>
              <a:rPr lang="de-DE">
                <a:cs typeface="Calibri"/>
              </a:rPr>
              <a:t>Spende der Gesamtstrecke</a:t>
            </a:r>
          </a:p>
          <a:p>
            <a:r>
              <a:rPr lang="de-DE">
                <a:cs typeface="Calibri"/>
              </a:rPr>
              <a:t>Preis für Gewinnerteam</a:t>
            </a:r>
          </a:p>
          <a:p>
            <a:endParaRPr lang="de-DE"/>
          </a:p>
          <a:p>
            <a:endParaRPr lang="de-DE"/>
          </a:p>
          <a:p>
            <a:endParaRPr lang="de-DE">
              <a:cs typeface="Calibri" panose="020F0502020204030204"/>
            </a:endParaRPr>
          </a:p>
          <a:p>
            <a:endParaRPr lang="de-DE">
              <a:cs typeface="Calibri" panose="020F0502020204030204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DA7C71-C86F-39A7-C84F-7E6AF42E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78763A-13E5-E83C-9F59-E0CBCBB8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8026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3195A-2F8D-88FB-DE79-7A2377DF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8F7955-8E1C-F272-AEDA-C734AA7E9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Im Browser aufrufbar</a:t>
            </a:r>
            <a:endParaRPr lang="de-DE"/>
          </a:p>
          <a:p>
            <a:r>
              <a:rPr lang="de-DE">
                <a:cs typeface="Calibri"/>
              </a:rPr>
              <a:t>Responsiv</a:t>
            </a:r>
            <a:endParaRPr lang="de-DE"/>
          </a:p>
          <a:p>
            <a:r>
              <a:rPr lang="de-DE">
                <a:cs typeface="Calibri"/>
              </a:rPr>
              <a:t>Erweiterbar</a:t>
            </a:r>
            <a:endParaRPr lang="de-DE"/>
          </a:p>
          <a:p>
            <a:r>
              <a:rPr lang="de-DE">
                <a:cs typeface="Calibri"/>
              </a:rPr>
              <a:t>Containerized</a:t>
            </a:r>
            <a:endParaRPr lang="de-DE"/>
          </a:p>
          <a:p>
            <a:r>
              <a:rPr lang="de-DE">
                <a:cs typeface="Calibri"/>
              </a:rPr>
              <a:t>Agil </a:t>
            </a:r>
            <a:endParaRPr lang="de-DE"/>
          </a:p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endParaRPr lang="de-DE"/>
          </a:p>
          <a:p>
            <a:endParaRPr lang="de-DE"/>
          </a:p>
          <a:p>
            <a:pPr marL="0" indent="0">
              <a:buNone/>
            </a:pPr>
            <a:endParaRPr lang="de-DE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6A2C66-9632-2AE5-3FF2-6821A7EB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C614B1-2785-2C09-27D6-3D00C403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7698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73323-BE47-CBF1-1728-BAAB86B8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Beschränkungen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0D360-67EE-795D-CAD2-234457B41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Plattformunabhängig</a:t>
            </a:r>
          </a:p>
          <a:p>
            <a:r>
              <a:rPr lang="de-DE">
                <a:cs typeface="Calibri"/>
              </a:rPr>
              <a:t>Docker Container</a:t>
            </a:r>
          </a:p>
          <a:p>
            <a:r>
              <a:rPr lang="de-DE">
                <a:cs typeface="Calibri"/>
              </a:rPr>
              <a:t>Lizenz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70EBF7-1B60-B78C-91F6-DCD98739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E830FB-0B68-E833-D5A1-5B700A2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5194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49F471-C559-9F8E-53AD-BB486DEC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Risiken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DC02AF-7F95-D8BF-85EA-501ED2AB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>
              <a:cs typeface="Calibri"/>
            </a:endParaRPr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994662-62E8-2391-A2B6-9E877F18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AA08A0-04D6-604F-94C9-0E0286C2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E2CFB844-DB39-E8A8-FF86-186179B42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115466"/>
              </p:ext>
            </p:extLst>
          </p:nvPr>
        </p:nvGraphicFramePr>
        <p:xfrm>
          <a:off x="835753" y="2171116"/>
          <a:ext cx="816864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2974138962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381148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Risko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Präventionsmaßnahme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65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Inkorrekte/Ungenaue Aufwandszeiteinschätzung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/>
                        <a:t>Kontinuierliche Anpassung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de-DE"/>
                        <a:t>Zusammenarbeit mit Betreuer und Kunden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0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Mangelnde Erfahrung mit Technologien und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/>
                        <a:t>Verwendung von Best Practices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de-DE"/>
                        <a:t>Regelmäßige Code Reviews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de-DE"/>
                        <a:t>Workshop mit dem Kunden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54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Mangel an Zeit für die Umsetzung aller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/>
                        <a:t>Priorisierung der wichtigsten Features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de-DE"/>
                        <a:t>Kontinuierliche Überwachung des Fortschritts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170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00985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929F4-BB4D-3823-5F6C-E3973CA1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Zielgruppe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56F4905-C453-A4EF-DECC-C5E5D5A24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09662"/>
            <a:ext cx="6172200" cy="4629150"/>
          </a:xfr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0F73F52-4047-7656-D7D5-E578389C2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Mitarbeiter der Firma doubleSlash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Mitarbeiter, die an Sport interessiert sind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874A34-AF20-FC5B-BF6F-BFDF2A1F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E67848-3853-2FCB-E3CD-2E240090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5133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B853F60-2F2C-71BE-7D88-9EA0B20B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Umsetzung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AB4C2E8-72C3-50F7-15A0-4C0494AD6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C9D04E-8A37-D754-D7B2-7697E197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8D1AE-D7EA-048F-47CE-A749E159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45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0</TotalTime>
  <Words>521</Words>
  <Application>Microsoft Office PowerPoint</Application>
  <PresentationFormat>Breitbild</PresentationFormat>
  <Paragraphs>133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Sport Challenge Projekt</vt:lpstr>
      <vt:lpstr>Überblick</vt:lpstr>
      <vt:lpstr>Einführung</vt:lpstr>
      <vt:lpstr>Projekt</vt:lpstr>
      <vt:lpstr>Anforderungen</vt:lpstr>
      <vt:lpstr>Beschränkungen</vt:lpstr>
      <vt:lpstr>Risiken</vt:lpstr>
      <vt:lpstr>Zielgruppe</vt:lpstr>
      <vt:lpstr>Umsetzung</vt:lpstr>
      <vt:lpstr>Architektur</vt:lpstr>
      <vt:lpstr>Technologien</vt:lpstr>
      <vt:lpstr>Lizenzen (weg)</vt:lpstr>
      <vt:lpstr>Entwicklungsumgebung</vt:lpstr>
      <vt:lpstr>Projektmanagement</vt:lpstr>
      <vt:lpstr>Projektmanagement</vt:lpstr>
      <vt:lpstr>Tools</vt:lpstr>
      <vt:lpstr>Aufwandschätzung</vt:lpstr>
      <vt:lpstr>Prototyp</vt:lpstr>
      <vt:lpstr>Fazit</vt:lpstr>
      <vt:lpstr>Danke fürs Zuhören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 Challenge Projekt</dc:title>
  <dc:creator>Jason Patrick Duffy</dc:creator>
  <cp:lastModifiedBy>Jason Duffy</cp:lastModifiedBy>
  <cp:revision>1</cp:revision>
  <dcterms:created xsi:type="dcterms:W3CDTF">2023-04-13T16:19:37Z</dcterms:created>
  <dcterms:modified xsi:type="dcterms:W3CDTF">2023-04-15T14:07:17Z</dcterms:modified>
</cp:coreProperties>
</file>